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9" r:id="rId4"/>
    <p:sldId id="270" r:id="rId5"/>
    <p:sldId id="27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Variation</a:t>
            </a:r>
            <a:r>
              <a:rPr lang="en-GB" baseline="0"/>
              <a:t> showing alignment for one line of text as heading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94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answers.lancaster.ac.uk/x/8mfe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cord.com/developers/applications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cord.com/developers/application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B531-79B3-43D1-A67B-23EF200C2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make a Discord bot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4959E-2796-4D58-9FCC-4EADFC341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lnSpc>
                <a:spcPts val="2801"/>
              </a:lnSpc>
              <a:spcBef>
                <a:spcPts val="524"/>
              </a:spcBef>
              <a:buNone/>
              <a:tabLst>
                <a:tab pos="0" algn="l"/>
              </a:tabLst>
            </a:pPr>
            <a:r>
              <a:rPr lang="en-GB" sz="265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</a:rPr>
              <a:t>3</a:t>
            </a:r>
            <a:r>
              <a:rPr lang="en-GB" sz="2650" baseline="30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</a:rPr>
              <a:t>rd</a:t>
            </a:r>
            <a:r>
              <a:rPr lang="en-GB" sz="265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</a:rPr>
              <a:t> March 2022</a:t>
            </a:r>
          </a:p>
          <a:p>
            <a:pPr marL="0" lvl="0" indent="0">
              <a:lnSpc>
                <a:spcPts val="2801"/>
              </a:lnSpc>
              <a:spcBef>
                <a:spcPts val="524"/>
              </a:spcBef>
              <a:buNone/>
              <a:tabLst>
                <a:tab pos="0" algn="l"/>
              </a:tabLst>
            </a:pPr>
            <a:r>
              <a:rPr lang="en-GB" sz="265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</a:rPr>
              <a:t>Charlie Ravlen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424D-E39D-4DDA-BFE7-98F76A986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26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43B0-10B8-4695-81B4-DD06577D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Lancaster University PowerPoint</a:t>
            </a:r>
            <a:br>
              <a:rPr lang="en-GB" dirty="0"/>
            </a:br>
            <a:r>
              <a:rPr lang="en-GB" dirty="0"/>
              <a:t>Templates: Images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061ED-3B48-4F78-AE1D-BCDAC50EE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246259"/>
            <a:ext cx="8115299" cy="42094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110"/>
              </a:spcBef>
              <a:buNone/>
            </a:pPr>
            <a:r>
              <a:rPr lang="en-GB" i="1" spc="-35" dirty="0">
                <a:cs typeface="Calibri"/>
              </a:rPr>
              <a:t>Template </a:t>
            </a:r>
            <a:r>
              <a:rPr lang="en-GB" i="1" spc="-5" dirty="0">
                <a:cs typeface="Calibri"/>
              </a:rPr>
              <a:t>slide: </a:t>
            </a:r>
            <a:r>
              <a:rPr lang="en-GB" i="1" dirty="0">
                <a:cs typeface="Calibri"/>
              </a:rPr>
              <a:t>with </a:t>
            </a:r>
            <a:r>
              <a:rPr lang="en-GB" i="1" spc="-10" dirty="0">
                <a:cs typeface="Calibri"/>
              </a:rPr>
              <a:t>bullet points </a:t>
            </a:r>
            <a:r>
              <a:rPr lang="en-GB" i="1" spc="-5" dirty="0">
                <a:cs typeface="Calibri"/>
              </a:rPr>
              <a:t>and one</a:t>
            </a:r>
            <a:r>
              <a:rPr lang="en-GB" i="1" spc="45" dirty="0">
                <a:cs typeface="Calibri"/>
              </a:rPr>
              <a:t> </a:t>
            </a:r>
            <a:r>
              <a:rPr lang="en-GB" i="1" spc="-5" dirty="0">
                <a:cs typeface="Calibri"/>
              </a:rPr>
              <a:t>image</a:t>
            </a:r>
            <a:endParaRPr lang="en-GB" dirty="0">
              <a:cs typeface="Calibri"/>
            </a:endParaRPr>
          </a:p>
          <a:p>
            <a:pPr marL="251460" marR="5080" indent="-239395">
              <a:lnSpc>
                <a:spcPts val="3000"/>
              </a:lnSpc>
              <a:spcBef>
                <a:spcPts val="1215"/>
              </a:spcBef>
              <a:tabLst>
                <a:tab pos="252095" algn="l"/>
              </a:tabLst>
            </a:pPr>
            <a:r>
              <a:rPr lang="en-GB" spc="-5" dirty="0">
                <a:cs typeface="Calibri"/>
              </a:rPr>
              <a:t>Use </a:t>
            </a:r>
            <a:r>
              <a:rPr lang="en-GB" dirty="0">
                <a:cs typeface="Calibri"/>
              </a:rPr>
              <a:t>the </a:t>
            </a:r>
            <a:r>
              <a:rPr lang="en-GB" spc="-15" dirty="0">
                <a:cs typeface="Calibri"/>
              </a:rPr>
              <a:t>template </a:t>
            </a:r>
            <a:r>
              <a:rPr lang="en-GB" dirty="0">
                <a:cs typeface="Calibri"/>
              </a:rPr>
              <a:t>with the </a:t>
            </a:r>
            <a:r>
              <a:rPr lang="en-GB" spc="-15" dirty="0">
                <a:cs typeface="Calibri"/>
              </a:rPr>
              <a:t>relevant </a:t>
            </a:r>
            <a:r>
              <a:rPr lang="en-GB" spc="-10" dirty="0">
                <a:cs typeface="Calibri"/>
              </a:rPr>
              <a:t>image </a:t>
            </a:r>
            <a:r>
              <a:rPr lang="en-GB" spc="-20" dirty="0">
                <a:cs typeface="Calibri"/>
              </a:rPr>
              <a:t>size and </a:t>
            </a:r>
            <a:r>
              <a:rPr lang="en-GB" spc="-10" dirty="0">
                <a:cs typeface="Calibri"/>
              </a:rPr>
              <a:t>position.</a:t>
            </a:r>
            <a:endParaRPr lang="en-GB" dirty="0">
              <a:cs typeface="Calibri"/>
            </a:endParaRPr>
          </a:p>
          <a:p>
            <a:pPr marL="251460" marR="170180" indent="-239395">
              <a:lnSpc>
                <a:spcPts val="3000"/>
              </a:lnSpc>
              <a:spcBef>
                <a:spcPts val="1135"/>
              </a:spcBef>
              <a:tabLst>
                <a:tab pos="252095" algn="l"/>
              </a:tabLst>
            </a:pPr>
            <a:r>
              <a:rPr lang="en-GB" spc="-120" dirty="0">
                <a:cs typeface="Calibri"/>
              </a:rPr>
              <a:t>To </a:t>
            </a:r>
            <a:r>
              <a:rPr lang="en-GB" spc="-5" dirty="0">
                <a:cs typeface="Calibri"/>
              </a:rPr>
              <a:t>insert </a:t>
            </a:r>
            <a:r>
              <a:rPr lang="en-GB" dirty="0">
                <a:cs typeface="Calibri"/>
              </a:rPr>
              <a:t>an </a:t>
            </a:r>
            <a:r>
              <a:rPr lang="en-GB" spc="-10" dirty="0">
                <a:cs typeface="Calibri"/>
              </a:rPr>
              <a:t>image: from the </a:t>
            </a:r>
            <a:r>
              <a:rPr lang="en-GB" spc="10" dirty="0">
                <a:cs typeface="Calibri"/>
              </a:rPr>
              <a:t>‘insert’ </a:t>
            </a:r>
            <a:r>
              <a:rPr lang="en-GB" spc="-35" dirty="0">
                <a:cs typeface="Calibri"/>
              </a:rPr>
              <a:t>tab,  </a:t>
            </a:r>
            <a:r>
              <a:rPr lang="en-GB" spc="-5" dirty="0">
                <a:cs typeface="Calibri"/>
              </a:rPr>
              <a:t>select </a:t>
            </a:r>
            <a:br>
              <a:rPr lang="en-GB" spc="-5" dirty="0">
                <a:cs typeface="Calibri"/>
              </a:rPr>
            </a:br>
            <a:r>
              <a:rPr lang="en-GB" spc="-5" dirty="0">
                <a:cs typeface="Calibri"/>
              </a:rPr>
              <a:t>‘picture’, </a:t>
            </a:r>
            <a:r>
              <a:rPr lang="en-GB" spc="-10" dirty="0">
                <a:cs typeface="Calibri"/>
              </a:rPr>
              <a:t>find and select your image, </a:t>
            </a:r>
            <a:r>
              <a:rPr lang="en-GB" dirty="0">
                <a:cs typeface="Calibri"/>
              </a:rPr>
              <a:t>then click </a:t>
            </a:r>
            <a:r>
              <a:rPr lang="en-GB" spc="10" dirty="0">
                <a:cs typeface="Calibri"/>
              </a:rPr>
              <a:t>‘insert’</a:t>
            </a:r>
            <a:r>
              <a:rPr lang="en-GB" spc="-5" dirty="0">
                <a:cs typeface="Calibri"/>
              </a:rPr>
              <a:t>.</a:t>
            </a:r>
          </a:p>
          <a:p>
            <a:pPr marL="251460" marR="170180" indent="-239395">
              <a:lnSpc>
                <a:spcPts val="3000"/>
              </a:lnSpc>
              <a:spcBef>
                <a:spcPts val="1135"/>
              </a:spcBef>
              <a:tabLst>
                <a:tab pos="252095" algn="l"/>
              </a:tabLst>
            </a:pPr>
            <a:r>
              <a:rPr lang="en-GB" dirty="0"/>
              <a:t>Images need alt text or marking as decorative for accessibility. Visit </a:t>
            </a:r>
            <a:r>
              <a:rPr lang="en-GB" dirty="0">
                <a:hlinkClick r:id="rId2"/>
              </a:rPr>
              <a:t>Accessibility checklist for PowerPoint</a:t>
            </a:r>
            <a:r>
              <a:rPr lang="en-GB" dirty="0"/>
              <a:t>.</a:t>
            </a:r>
            <a:endParaRPr lang="en-GB" dirty="0">
              <a:cs typeface="Calibri"/>
            </a:endParaRPr>
          </a:p>
          <a:p>
            <a:pPr marL="251460" marR="61594" indent="-239395">
              <a:lnSpc>
                <a:spcPts val="3000"/>
              </a:lnSpc>
              <a:spcBef>
                <a:spcPts val="1135"/>
              </a:spcBef>
              <a:tabLst>
                <a:tab pos="252095" algn="l"/>
              </a:tabLst>
            </a:pPr>
            <a:r>
              <a:rPr lang="en-GB" spc="-20" dirty="0">
                <a:cs typeface="Calibri"/>
              </a:rPr>
              <a:t>Resize </a:t>
            </a:r>
            <a:r>
              <a:rPr lang="en-GB" dirty="0">
                <a:cs typeface="Calibri"/>
              </a:rPr>
              <a:t>the </a:t>
            </a:r>
            <a:r>
              <a:rPr lang="en-GB" spc="-10" dirty="0">
                <a:cs typeface="Calibri"/>
              </a:rPr>
              <a:t>image </a:t>
            </a:r>
            <a:r>
              <a:rPr lang="en-GB" dirty="0">
                <a:cs typeface="Calibri"/>
              </a:rPr>
              <a:t>and </a:t>
            </a:r>
            <a:r>
              <a:rPr lang="en-GB" spc="-10" dirty="0">
                <a:cs typeface="Calibri"/>
              </a:rPr>
              <a:t>position to </a:t>
            </a:r>
            <a:r>
              <a:rPr lang="en-GB" spc="-15" dirty="0">
                <a:cs typeface="Calibri"/>
              </a:rPr>
              <a:t>match </a:t>
            </a:r>
            <a:r>
              <a:rPr lang="en-GB" dirty="0">
                <a:cs typeface="Calibri"/>
              </a:rPr>
              <a:t>the </a:t>
            </a:r>
            <a:r>
              <a:rPr lang="en-GB" spc="-15" dirty="0">
                <a:cs typeface="Calibri"/>
              </a:rPr>
              <a:t>example </a:t>
            </a:r>
            <a:r>
              <a:rPr lang="en-GB" spc="-10" dirty="0">
                <a:cs typeface="Calibri"/>
              </a:rPr>
              <a:t>template.</a:t>
            </a:r>
          </a:p>
        </p:txBody>
      </p:sp>
      <p:sp>
        <p:nvSpPr>
          <p:cNvPr id="7" name="object 5" descr="Students sat at a table chatting">
            <a:extLst>
              <a:ext uri="{FF2B5EF4-FFF2-40B4-BE49-F238E27FC236}">
                <a16:creationId xmlns:a16="http://schemas.microsoft.com/office/drawing/2014/main" id="{7933AC43-D67E-49FE-8964-F2A975507D9F}"/>
              </a:ext>
            </a:extLst>
          </p:cNvPr>
          <p:cNvSpPr/>
          <p:nvPr/>
        </p:nvSpPr>
        <p:spPr>
          <a:xfrm>
            <a:off x="8665026" y="2405273"/>
            <a:ext cx="2743200" cy="3324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5239D-8109-488B-B043-556B6B3D4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97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78E2F-1C5D-4BD5-B140-880A8448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Lancaster University PowerPoint</a:t>
            </a:r>
            <a:br>
              <a:rPr lang="en-GB" dirty="0"/>
            </a:br>
            <a:r>
              <a:rPr lang="en-GB" dirty="0"/>
              <a:t>Templates: Images</a:t>
            </a:r>
          </a:p>
        </p:txBody>
      </p:sp>
      <p:sp>
        <p:nvSpPr>
          <p:cNvPr id="5" name="object 4" descr="students sat at table chatting">
            <a:extLst>
              <a:ext uri="{FF2B5EF4-FFF2-40B4-BE49-F238E27FC236}">
                <a16:creationId xmlns:a16="http://schemas.microsoft.com/office/drawing/2014/main" id="{8497587D-DCC5-4272-BE43-73A2620125D2}"/>
              </a:ext>
            </a:extLst>
          </p:cNvPr>
          <p:cNvSpPr/>
          <p:nvPr/>
        </p:nvSpPr>
        <p:spPr>
          <a:xfrm>
            <a:off x="751865" y="2529001"/>
            <a:ext cx="3369386" cy="34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 descr="Outside Physics">
            <a:extLst>
              <a:ext uri="{FF2B5EF4-FFF2-40B4-BE49-F238E27FC236}">
                <a16:creationId xmlns:a16="http://schemas.microsoft.com/office/drawing/2014/main" id="{7C7466E8-1AE0-499C-8320-04DBC9B39DF1}"/>
              </a:ext>
            </a:extLst>
          </p:cNvPr>
          <p:cNvSpPr/>
          <p:nvPr/>
        </p:nvSpPr>
        <p:spPr>
          <a:xfrm>
            <a:off x="4404220" y="2529001"/>
            <a:ext cx="3369398" cy="34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 descr="Students talking on the steps">
            <a:extLst>
              <a:ext uri="{FF2B5EF4-FFF2-40B4-BE49-F238E27FC236}">
                <a16:creationId xmlns:a16="http://schemas.microsoft.com/office/drawing/2014/main" id="{88ADC5C1-0B94-47B5-8C60-5C0580CE5334}"/>
              </a:ext>
            </a:extLst>
          </p:cNvPr>
          <p:cNvSpPr/>
          <p:nvPr/>
        </p:nvSpPr>
        <p:spPr>
          <a:xfrm>
            <a:off x="8052599" y="2529001"/>
            <a:ext cx="3369398" cy="349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8468F-694B-44A3-B3E8-AEC28ACF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9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B0BA-AFD5-4E4D-9013-D582156D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headings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48C19-7159-401C-96F9-43B44DD6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Template slide: with bullet points</a:t>
            </a:r>
          </a:p>
          <a:p>
            <a:pPr marL="0" indent="0">
              <a:buNone/>
            </a:pPr>
            <a:endParaRPr lang="en-GB" i="1" dirty="0"/>
          </a:p>
          <a:p>
            <a:r>
              <a:rPr lang="en-GB" dirty="0"/>
              <a:t>Use no more than 5 bullet points</a:t>
            </a:r>
          </a:p>
          <a:p>
            <a:r>
              <a:rPr lang="en-GB" dirty="0"/>
              <a:t>All copy is Calibri</a:t>
            </a:r>
          </a:p>
          <a:p>
            <a:r>
              <a:rPr lang="en-GB" dirty="0"/>
              <a:t>Text size for the main text is 26pt</a:t>
            </a:r>
          </a:p>
          <a:p>
            <a:r>
              <a:rPr lang="en-GB" dirty="0"/>
              <a:t>All text is aligned left</a:t>
            </a:r>
          </a:p>
          <a:p>
            <a:r>
              <a:rPr lang="en-GB" dirty="0"/>
              <a:t>All text is coloured black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2C8B2-C878-44BE-919F-62A5CE6A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68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attending,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highlight>
                  <a:scrgbClr r="0" g="0" b="0">
                    <a:alpha val="0"/>
                  </a:scrgbClr>
                </a:highlight>
                <a:latin typeface="Calibri" pitchFamily="34"/>
                <a:cs typeface="Calibri" pitchFamily="34"/>
              </a:rPr>
              <a:t>What is a Discord bot?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It's a program that can interact with the Discord API and can act as a user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We can program our bots to react to messages, manage our servers and play audio on a voice channel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Examples of this include music bots such as </a:t>
            </a:r>
            <a:r>
              <a:rPr lang="en-GB" sz="26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Rythm</a:t>
            </a: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 and Hydra as well as server management bots like </a:t>
            </a:r>
            <a:r>
              <a:rPr lang="en-GB" sz="26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Tatsu</a:t>
            </a:r>
            <a:endParaRPr lang="en-GB" sz="26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50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highlight>
                  <a:scrgbClr r="0" g="0" b="0">
                    <a:alpha val="0"/>
                  </a:scrgbClr>
                </a:highlight>
                <a:latin typeface="Calibri" pitchFamily="34"/>
                <a:cs typeface="Calibri" pitchFamily="34"/>
              </a:rPr>
              <a:t>How to start?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First of all you'll need the Discord.py API as well as an environment to program and run your bot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We can install discord.py using the following commands in an elevated terminal – make sure you install the version with voice support.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Windows Users: py -3 –m pip install –U discord.py[voice]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Linux Users: python</a:t>
            </a:r>
            <a:r>
              <a:rPr lang="en-GB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3 –m pip install –U discord.py[voice]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26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Sourced from https://discordpy.readthedocs.io/en/stable/intro.html</a:t>
            </a:r>
            <a:endParaRPr lang="en-GB" sz="26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9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highlight>
                  <a:scrgbClr r="0" g="0" b="0">
                    <a:alpha val="0"/>
                  </a:scrgbClr>
                </a:highlight>
                <a:latin typeface="Calibri" pitchFamily="34"/>
                <a:cs typeface="Calibri" pitchFamily="34"/>
              </a:rPr>
              <a:t>Creating our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6868242" cy="3862971"/>
          </a:xfrm>
        </p:spPr>
        <p:txBody>
          <a:bodyPr>
            <a:normAutofit/>
          </a:bodyPr>
          <a:lstStyle/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Head over to </a:t>
            </a: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hlinkClick r:id="rId2"/>
              </a:rPr>
              <a:t>https://discord.com/developers/applications</a:t>
            </a: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 and create a new application, give it a name and head over to the bot section for the new app. 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Here we can get our token – do not share this token as it is unique to your bot and will allow others to login as your bot.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A71B6-B99D-41A1-9FC4-E4F1085A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74" y="3834973"/>
            <a:ext cx="305795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highlight>
                  <a:scrgbClr r="0" g="0" b="0">
                    <a:alpha val="0"/>
                  </a:scrgbClr>
                </a:highlight>
                <a:latin typeface="Calibri" pitchFamily="34"/>
                <a:cs typeface="Calibri" pitchFamily="34"/>
              </a:rPr>
              <a:t>Creating our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6868242" cy="3862971"/>
          </a:xfrm>
        </p:spPr>
        <p:txBody>
          <a:bodyPr>
            <a:normAutofit/>
          </a:bodyPr>
          <a:lstStyle/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Head over to </a:t>
            </a: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hlinkClick r:id="rId2"/>
              </a:rPr>
              <a:t>https://discord.com/developers/applications</a:t>
            </a: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 and create a new application, give it a name and head over to the bot section for the new app. </a:t>
            </a:r>
          </a:p>
          <a:p>
            <a:pPr marL="0" lvl="0" indent="0"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Here we can get our token – do not share this token as it is unique to your bot and will allow others to login as your bot.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A71B6-B99D-41A1-9FC4-E4F1085A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74" y="3834973"/>
            <a:ext cx="305795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3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Lancaster University </a:t>
            </a:r>
            <a:br>
              <a:rPr lang="en-GB"/>
            </a:br>
            <a:r>
              <a:rPr lang="en-GB"/>
              <a:t>PowerPoint Templates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B5121B"/>
                </a:solidFill>
              </a:rPr>
              <a:t>Agenda/Content</a:t>
            </a:r>
          </a:p>
          <a:p>
            <a:r>
              <a:rPr lang="en-GB" dirty="0"/>
              <a:t>Slide topic 1 – with brief description to go here</a:t>
            </a:r>
          </a:p>
          <a:p>
            <a:r>
              <a:rPr lang="en-GB" dirty="0"/>
              <a:t>Slide topic 2 – with brief description to go here</a:t>
            </a:r>
          </a:p>
          <a:p>
            <a:r>
              <a:rPr lang="en-GB" dirty="0"/>
              <a:t>Slide topic 3 – with brief description to go here</a:t>
            </a:r>
          </a:p>
          <a:p>
            <a:r>
              <a:rPr lang="en-GB" dirty="0"/>
              <a:t>Slide topic 4 – with brief description to go here</a:t>
            </a:r>
          </a:p>
          <a:p>
            <a:r>
              <a:rPr lang="en-GB" dirty="0"/>
              <a:t>Slide topic 5 – with brief description to go here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58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Slide with question?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1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01D1-7E5A-4679-979D-D688E6A1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Lancaster University PowerPoint</a:t>
            </a:r>
            <a:br>
              <a:rPr lang="en-GB"/>
            </a:br>
            <a:r>
              <a:rPr lang="en-GB"/>
              <a:t>Templates: Graphs and Tables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C3AD-6C69-478F-ACB7-0D3D974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Template slide: text with  bullet points and graph</a:t>
            </a:r>
          </a:p>
          <a:p>
            <a:r>
              <a:rPr lang="en-GB" dirty="0"/>
              <a:t>There are three choices  of templates with images  already inserted.</a:t>
            </a:r>
          </a:p>
          <a:p>
            <a:r>
              <a:rPr lang="en-GB" dirty="0"/>
              <a:t>Please use the template  with the relevant image size  and positioning.</a:t>
            </a:r>
          </a:p>
          <a:p>
            <a:endParaRPr lang="en-GB" dirty="0"/>
          </a:p>
        </p:txBody>
      </p:sp>
      <p:grpSp>
        <p:nvGrpSpPr>
          <p:cNvPr id="184" name="Group 183" descr="Example chart">
            <a:extLst>
              <a:ext uri="{FF2B5EF4-FFF2-40B4-BE49-F238E27FC236}">
                <a16:creationId xmlns:a16="http://schemas.microsoft.com/office/drawing/2014/main" id="{E6200195-5954-4BE6-9632-8EFDB9E24355}"/>
              </a:ext>
            </a:extLst>
          </p:cNvPr>
          <p:cNvGrpSpPr/>
          <p:nvPr/>
        </p:nvGrpSpPr>
        <p:grpSpPr>
          <a:xfrm>
            <a:off x="6461012" y="2497672"/>
            <a:ext cx="5011226" cy="3014009"/>
            <a:chOff x="6461012" y="2497672"/>
            <a:chExt cx="5011226" cy="3014009"/>
          </a:xfrm>
        </p:grpSpPr>
        <p:sp>
          <p:nvSpPr>
            <p:cNvPr id="96" name="object 5">
              <a:extLst>
                <a:ext uri="{FF2B5EF4-FFF2-40B4-BE49-F238E27FC236}">
                  <a16:creationId xmlns:a16="http://schemas.microsoft.com/office/drawing/2014/main" id="{A8020562-54FD-4C8C-8BA2-51C7A1F72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22418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78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6">
              <a:extLst>
                <a:ext uri="{FF2B5EF4-FFF2-40B4-BE49-F238E27FC236}">
                  <a16:creationId xmlns:a16="http://schemas.microsoft.com/office/drawing/2014/main" id="{80C2BF81-E34C-4BF5-B279-81D323666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20118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7">
              <a:extLst>
                <a:ext uri="{FF2B5EF4-FFF2-40B4-BE49-F238E27FC236}">
                  <a16:creationId xmlns:a16="http://schemas.microsoft.com/office/drawing/2014/main" id="{E6C9F759-74BD-4A82-B259-E55AA905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17759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176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8">
              <a:extLst>
                <a:ext uri="{FF2B5EF4-FFF2-40B4-BE49-F238E27FC236}">
                  <a16:creationId xmlns:a16="http://schemas.microsoft.com/office/drawing/2014/main" id="{977A35D2-7DF4-43A3-A21E-5D3D83EFA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13118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40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">
              <a:extLst>
                <a:ext uri="{FF2B5EF4-FFF2-40B4-BE49-F238E27FC236}">
                  <a16:creationId xmlns:a16="http://schemas.microsoft.com/office/drawing/2014/main" id="{5AFE3224-9A22-42A8-8876-47612F7F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15435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">
              <a:extLst>
                <a:ext uri="{FF2B5EF4-FFF2-40B4-BE49-F238E27FC236}">
                  <a16:creationId xmlns:a16="http://schemas.microsoft.com/office/drawing/2014/main" id="{19077101-99D9-4385-A015-38B010D2D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10765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1">
              <a:extLst>
                <a:ext uri="{FF2B5EF4-FFF2-40B4-BE49-F238E27FC236}">
                  <a16:creationId xmlns:a16="http://schemas.microsoft.com/office/drawing/2014/main" id="{15A509C1-9D36-45A9-BD7D-B7D9217E6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01498" y="2509522"/>
              <a:ext cx="13875" cy="2475481"/>
            </a:xfrm>
            <a:custGeom>
              <a:avLst/>
              <a:gdLst/>
              <a:ahLst/>
              <a:cxnLst/>
              <a:rect l="l" t="t" r="r" b="b"/>
              <a:pathLst>
                <a:path w="15240" h="2719070">
                  <a:moveTo>
                    <a:pt x="0" y="2718523"/>
                  </a:moveTo>
                  <a:lnTo>
                    <a:pt x="15240" y="2718523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2718523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2">
              <a:extLst>
                <a:ext uri="{FF2B5EF4-FFF2-40B4-BE49-F238E27FC236}">
                  <a16:creationId xmlns:a16="http://schemas.microsoft.com/office/drawing/2014/main" id="{045ACA9D-3677-44DE-BB06-6F6F81258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01498" y="2509522"/>
              <a:ext cx="13875" cy="2475481"/>
            </a:xfrm>
            <a:custGeom>
              <a:avLst/>
              <a:gdLst/>
              <a:ahLst/>
              <a:cxnLst/>
              <a:rect l="l" t="t" r="r" b="b"/>
              <a:pathLst>
                <a:path w="15240" h="2719070">
                  <a:moveTo>
                    <a:pt x="0" y="2718523"/>
                  </a:moveTo>
                  <a:lnTo>
                    <a:pt x="15240" y="2718523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2718523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3">
              <a:extLst>
                <a:ext uri="{FF2B5EF4-FFF2-40B4-BE49-F238E27FC236}">
                  <a16:creationId xmlns:a16="http://schemas.microsoft.com/office/drawing/2014/main" id="{EAD55155-0B39-4DF4-AE27-F00F76E1B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03851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125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4">
              <a:extLst>
                <a:ext uri="{FF2B5EF4-FFF2-40B4-BE49-F238E27FC236}">
                  <a16:creationId xmlns:a16="http://schemas.microsoft.com/office/drawing/2014/main" id="{46838510-02FD-4B9C-97A3-73642998F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06152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5">
              <a:extLst>
                <a:ext uri="{FF2B5EF4-FFF2-40B4-BE49-F238E27FC236}">
                  <a16:creationId xmlns:a16="http://schemas.microsoft.com/office/drawing/2014/main" id="{C35DA789-3810-460A-97C1-C772A0FE9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01528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6">
              <a:extLst>
                <a:ext uri="{FF2B5EF4-FFF2-40B4-BE49-F238E27FC236}">
                  <a16:creationId xmlns:a16="http://schemas.microsoft.com/office/drawing/2014/main" id="{9577154B-8E83-4800-9F28-E5C5D7D88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99163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7">
              <a:extLst>
                <a:ext uri="{FF2B5EF4-FFF2-40B4-BE49-F238E27FC236}">
                  <a16:creationId xmlns:a16="http://schemas.microsoft.com/office/drawing/2014/main" id="{F8DA2590-3DCE-4BD7-A29F-D5B27B14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94591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176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8">
              <a:extLst>
                <a:ext uri="{FF2B5EF4-FFF2-40B4-BE49-F238E27FC236}">
                  <a16:creationId xmlns:a16="http://schemas.microsoft.com/office/drawing/2014/main" id="{D8453E7B-B942-48CD-9BED-DB767249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96857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9">
              <a:extLst>
                <a:ext uri="{FF2B5EF4-FFF2-40B4-BE49-F238E27FC236}">
                  <a16:creationId xmlns:a16="http://schemas.microsoft.com/office/drawing/2014/main" id="{6DC3C2F0-F9F3-469C-A1D3-C8613F80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92203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78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0">
              <a:extLst>
                <a:ext uri="{FF2B5EF4-FFF2-40B4-BE49-F238E27FC236}">
                  <a16:creationId xmlns:a16="http://schemas.microsoft.com/office/drawing/2014/main" id="{F02D31D1-A79E-4CF5-AAD6-56FB41C6E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82942" y="2509522"/>
              <a:ext cx="13875" cy="2475481"/>
            </a:xfrm>
            <a:custGeom>
              <a:avLst/>
              <a:gdLst/>
              <a:ahLst/>
              <a:cxnLst/>
              <a:rect l="l" t="t" r="r" b="b"/>
              <a:pathLst>
                <a:path w="15240" h="2719070">
                  <a:moveTo>
                    <a:pt x="0" y="2718523"/>
                  </a:moveTo>
                  <a:lnTo>
                    <a:pt x="15176" y="2718523"/>
                  </a:lnTo>
                  <a:lnTo>
                    <a:pt x="15176" y="0"/>
                  </a:lnTo>
                  <a:lnTo>
                    <a:pt x="0" y="0"/>
                  </a:lnTo>
                  <a:lnTo>
                    <a:pt x="0" y="2718523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1">
              <a:extLst>
                <a:ext uri="{FF2B5EF4-FFF2-40B4-BE49-F238E27FC236}">
                  <a16:creationId xmlns:a16="http://schemas.microsoft.com/office/drawing/2014/main" id="{CD2BDDBD-2952-4BD4-A382-9B2DB3C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82942" y="2509522"/>
              <a:ext cx="13875" cy="2475481"/>
            </a:xfrm>
            <a:custGeom>
              <a:avLst/>
              <a:gdLst/>
              <a:ahLst/>
              <a:cxnLst/>
              <a:rect l="l" t="t" r="r" b="b"/>
              <a:pathLst>
                <a:path w="15240" h="2719070">
                  <a:moveTo>
                    <a:pt x="0" y="2718523"/>
                  </a:moveTo>
                  <a:lnTo>
                    <a:pt x="15176" y="2718523"/>
                  </a:lnTo>
                  <a:lnTo>
                    <a:pt x="15176" y="0"/>
                  </a:lnTo>
                  <a:lnTo>
                    <a:pt x="0" y="0"/>
                  </a:lnTo>
                  <a:lnTo>
                    <a:pt x="0" y="2718523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2">
              <a:extLst>
                <a:ext uri="{FF2B5EF4-FFF2-40B4-BE49-F238E27FC236}">
                  <a16:creationId xmlns:a16="http://schemas.microsoft.com/office/drawing/2014/main" id="{A0640F53-5522-489F-9BF2-F0A629AE1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087533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78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3">
              <a:extLst>
                <a:ext uri="{FF2B5EF4-FFF2-40B4-BE49-F238E27FC236}">
                  <a16:creationId xmlns:a16="http://schemas.microsoft.com/office/drawing/2014/main" id="{81B4F1EF-6B2F-4B50-9F44-62477E5DF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2596187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22" y="0"/>
                  </a:lnTo>
                </a:path>
              </a:pathLst>
            </a:custGeom>
            <a:ln w="15278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4">
              <a:extLst>
                <a:ext uri="{FF2B5EF4-FFF2-40B4-BE49-F238E27FC236}">
                  <a16:creationId xmlns:a16="http://schemas.microsoft.com/office/drawing/2014/main" id="{CF6FE92A-5761-4899-91DF-E03C2EAD5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2893898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22" y="0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5">
              <a:extLst>
                <a:ext uri="{FF2B5EF4-FFF2-40B4-BE49-F238E27FC236}">
                  <a16:creationId xmlns:a16="http://schemas.microsoft.com/office/drawing/2014/main" id="{2825A751-1066-4C40-BA9F-2B9AD216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3184620"/>
              <a:ext cx="4936508" cy="13875"/>
            </a:xfrm>
            <a:custGeom>
              <a:avLst/>
              <a:gdLst/>
              <a:ahLst/>
              <a:cxnLst/>
              <a:rect l="l" t="t" r="r" b="b"/>
              <a:pathLst>
                <a:path w="5422265" h="15239">
                  <a:moveTo>
                    <a:pt x="0" y="15201"/>
                  </a:moveTo>
                  <a:lnTo>
                    <a:pt x="5421909" y="15201"/>
                  </a:lnTo>
                  <a:lnTo>
                    <a:pt x="5421909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6">
              <a:extLst>
                <a:ext uri="{FF2B5EF4-FFF2-40B4-BE49-F238E27FC236}">
                  <a16:creationId xmlns:a16="http://schemas.microsoft.com/office/drawing/2014/main" id="{D9F5C150-A72C-4617-9A1B-E2F4B58F1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3184620"/>
              <a:ext cx="4936508" cy="13875"/>
            </a:xfrm>
            <a:custGeom>
              <a:avLst/>
              <a:gdLst/>
              <a:ahLst/>
              <a:cxnLst/>
              <a:rect l="l" t="t" r="r" b="b"/>
              <a:pathLst>
                <a:path w="5422265" h="15239">
                  <a:moveTo>
                    <a:pt x="0" y="15201"/>
                  </a:moveTo>
                  <a:lnTo>
                    <a:pt x="5421909" y="15201"/>
                  </a:lnTo>
                  <a:lnTo>
                    <a:pt x="5421909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7">
              <a:extLst>
                <a:ext uri="{FF2B5EF4-FFF2-40B4-BE49-F238E27FC236}">
                  <a16:creationId xmlns:a16="http://schemas.microsoft.com/office/drawing/2014/main" id="{D55A61A9-CC77-42DA-A618-B9EB4A5C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3786915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09" y="0"/>
                  </a:lnTo>
                </a:path>
              </a:pathLst>
            </a:custGeom>
            <a:ln w="15227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8">
              <a:extLst>
                <a:ext uri="{FF2B5EF4-FFF2-40B4-BE49-F238E27FC236}">
                  <a16:creationId xmlns:a16="http://schemas.microsoft.com/office/drawing/2014/main" id="{D4A7769F-C5D9-4B3C-A4BE-E34F5C32F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3489204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09" y="0"/>
                  </a:lnTo>
                </a:path>
              </a:pathLst>
            </a:custGeom>
            <a:ln w="15265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9">
              <a:extLst>
                <a:ext uri="{FF2B5EF4-FFF2-40B4-BE49-F238E27FC236}">
                  <a16:creationId xmlns:a16="http://schemas.microsoft.com/office/drawing/2014/main" id="{7538879B-2010-48DC-A723-DE6489F08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4084556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09" y="0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0">
              <a:extLst>
                <a:ext uri="{FF2B5EF4-FFF2-40B4-BE49-F238E27FC236}">
                  <a16:creationId xmlns:a16="http://schemas.microsoft.com/office/drawing/2014/main" id="{01E275F1-61D1-42E3-B317-150F7684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4382250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09" y="0"/>
                  </a:lnTo>
                </a:path>
              </a:pathLst>
            </a:custGeom>
            <a:ln w="15214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1">
              <a:extLst>
                <a:ext uri="{FF2B5EF4-FFF2-40B4-BE49-F238E27FC236}">
                  <a16:creationId xmlns:a16="http://schemas.microsoft.com/office/drawing/2014/main" id="{916918FC-D421-418B-9DB9-31C0B4339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4679909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09" y="0"/>
                  </a:lnTo>
                </a:path>
              </a:pathLst>
            </a:custGeom>
            <a:ln w="15265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2">
              <a:extLst>
                <a:ext uri="{FF2B5EF4-FFF2-40B4-BE49-F238E27FC236}">
                  <a16:creationId xmlns:a16="http://schemas.microsoft.com/office/drawing/2014/main" id="{C61582E3-12CB-4995-8F25-420F65EB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385209" y="2509522"/>
              <a:ext cx="0" cy="2475481"/>
            </a:xfrm>
            <a:custGeom>
              <a:avLst/>
              <a:gdLst/>
              <a:ahLst/>
              <a:cxnLst/>
              <a:rect l="l" t="t" r="r" b="b"/>
              <a:pathLst>
                <a:path h="2719070">
                  <a:moveTo>
                    <a:pt x="0" y="0"/>
                  </a:moveTo>
                  <a:lnTo>
                    <a:pt x="0" y="2718523"/>
                  </a:lnTo>
                </a:path>
              </a:pathLst>
            </a:custGeom>
            <a:ln w="15240">
              <a:solidFill>
                <a:srgbClr val="F5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3">
              <a:extLst>
                <a:ext uri="{FF2B5EF4-FFF2-40B4-BE49-F238E27FC236}">
                  <a16:creationId xmlns:a16="http://schemas.microsoft.com/office/drawing/2014/main" id="{F68AFF23-47D9-4B9A-8923-ADC55B795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40808" y="5236051"/>
              <a:ext cx="98128" cy="1236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4">
              <a:extLst>
                <a:ext uri="{FF2B5EF4-FFF2-40B4-BE49-F238E27FC236}">
                  <a16:creationId xmlns:a16="http://schemas.microsoft.com/office/drawing/2014/main" id="{035255F8-D362-4342-8A03-EA7D6AC52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5454" y="5236051"/>
              <a:ext cx="98128" cy="1236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5">
              <a:extLst>
                <a:ext uri="{FF2B5EF4-FFF2-40B4-BE49-F238E27FC236}">
                  <a16:creationId xmlns:a16="http://schemas.microsoft.com/office/drawing/2014/main" id="{2044895A-04F2-4583-A375-3BCE2C70F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50076" y="5236048"/>
              <a:ext cx="98152" cy="1236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6">
              <a:extLst>
                <a:ext uri="{FF2B5EF4-FFF2-40B4-BE49-F238E27FC236}">
                  <a16:creationId xmlns:a16="http://schemas.microsoft.com/office/drawing/2014/main" id="{21B73F59-00B8-4ABA-A227-FAFE363A6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54746" y="5236051"/>
              <a:ext cx="98128" cy="1236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7">
              <a:extLst>
                <a:ext uri="{FF2B5EF4-FFF2-40B4-BE49-F238E27FC236}">
                  <a16:creationId xmlns:a16="http://schemas.microsoft.com/office/drawing/2014/main" id="{111E11C9-2E94-464A-B415-9340EF0D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59369" y="5236048"/>
              <a:ext cx="98140" cy="1236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8">
              <a:extLst>
                <a:ext uri="{FF2B5EF4-FFF2-40B4-BE49-F238E27FC236}">
                  <a16:creationId xmlns:a16="http://schemas.microsoft.com/office/drawing/2014/main" id="{DF91706F-6219-4259-8227-A3D78337C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764038" y="5236051"/>
              <a:ext cx="98128" cy="1236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9">
              <a:extLst>
                <a:ext uri="{FF2B5EF4-FFF2-40B4-BE49-F238E27FC236}">
                  <a16:creationId xmlns:a16="http://schemas.microsoft.com/office/drawing/2014/main" id="{85E22DEC-80B5-47F3-8C3F-4A3DA9D56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68661" y="5236051"/>
              <a:ext cx="98152" cy="1236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0">
              <a:extLst>
                <a:ext uri="{FF2B5EF4-FFF2-40B4-BE49-F238E27FC236}">
                  <a16:creationId xmlns:a16="http://schemas.microsoft.com/office/drawing/2014/main" id="{2C61755B-5EC0-41EE-92F5-396B0901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603" y="5306659"/>
              <a:ext cx="203591" cy="2050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1">
              <a:extLst>
                <a:ext uri="{FF2B5EF4-FFF2-40B4-BE49-F238E27FC236}">
                  <a16:creationId xmlns:a16="http://schemas.microsoft.com/office/drawing/2014/main" id="{0FF97A73-11ED-4253-8378-B25577C31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3883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088"/>
                  </a:lnTo>
                  <a:lnTo>
                    <a:pt x="10487" y="27506"/>
                  </a:lnTo>
                  <a:lnTo>
                    <a:pt x="19246" y="34028"/>
                  </a:lnTo>
                  <a:lnTo>
                    <a:pt x="25253" y="44528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40"/>
                  </a:lnTo>
                  <a:lnTo>
                    <a:pt x="218617" y="34340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006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2">
              <a:extLst>
                <a:ext uri="{FF2B5EF4-FFF2-40B4-BE49-F238E27FC236}">
                  <a16:creationId xmlns:a16="http://schemas.microsoft.com/office/drawing/2014/main" id="{F41BB325-946F-4A5A-A7F5-AE3BC4D5D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3881" y="5082030"/>
              <a:ext cx="199032" cy="938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3">
              <a:extLst>
                <a:ext uri="{FF2B5EF4-FFF2-40B4-BE49-F238E27FC236}">
                  <a16:creationId xmlns:a16="http://schemas.microsoft.com/office/drawing/2014/main" id="{C190E2C5-16F9-4509-B3AA-69D3D4480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86272" y="5306659"/>
              <a:ext cx="203595" cy="2050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4">
              <a:extLst>
                <a:ext uri="{FF2B5EF4-FFF2-40B4-BE49-F238E27FC236}">
                  <a16:creationId xmlns:a16="http://schemas.microsoft.com/office/drawing/2014/main" id="{0D782001-38E7-49A8-B8CE-AAEAFCDAA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88556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088"/>
                  </a:lnTo>
                  <a:lnTo>
                    <a:pt x="10477" y="27506"/>
                  </a:lnTo>
                  <a:lnTo>
                    <a:pt x="19237" y="34028"/>
                  </a:lnTo>
                  <a:lnTo>
                    <a:pt x="25249" y="44528"/>
                  </a:lnTo>
                  <a:lnTo>
                    <a:pt x="27482" y="60883"/>
                  </a:lnTo>
                  <a:lnTo>
                    <a:pt x="51854" y="60883"/>
                  </a:lnTo>
                  <a:lnTo>
                    <a:pt x="51854" y="34340"/>
                  </a:lnTo>
                  <a:lnTo>
                    <a:pt x="218617" y="34340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9B7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5">
              <a:extLst>
                <a:ext uri="{FF2B5EF4-FFF2-40B4-BE49-F238E27FC236}">
                  <a16:creationId xmlns:a16="http://schemas.microsoft.com/office/drawing/2014/main" id="{2DE8642C-C001-4F45-A545-66E23E63B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86327" y="5080884"/>
              <a:ext cx="203542" cy="949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6">
              <a:extLst>
                <a:ext uri="{FF2B5EF4-FFF2-40B4-BE49-F238E27FC236}">
                  <a16:creationId xmlns:a16="http://schemas.microsoft.com/office/drawing/2014/main" id="{28B3AA4A-89E4-4FC8-AD2F-74CB6CEBC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90888" y="5306659"/>
              <a:ext cx="203596" cy="2050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7">
              <a:extLst>
                <a:ext uri="{FF2B5EF4-FFF2-40B4-BE49-F238E27FC236}">
                  <a16:creationId xmlns:a16="http://schemas.microsoft.com/office/drawing/2014/main" id="{83242B89-9926-4D55-97D5-8F4163C1A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93173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101"/>
                  </a:lnTo>
                  <a:lnTo>
                    <a:pt x="10477" y="27518"/>
                  </a:lnTo>
                  <a:lnTo>
                    <a:pt x="19237" y="34039"/>
                  </a:lnTo>
                  <a:lnTo>
                    <a:pt x="25249" y="44536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53"/>
                  </a:lnTo>
                  <a:lnTo>
                    <a:pt x="218617" y="34353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009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8">
              <a:extLst>
                <a:ext uri="{FF2B5EF4-FFF2-40B4-BE49-F238E27FC236}">
                  <a16:creationId xmlns:a16="http://schemas.microsoft.com/office/drawing/2014/main" id="{65166936-B667-4CC1-B8AD-BF8C4E203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93173" y="5082028"/>
              <a:ext cx="201310" cy="932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9">
              <a:extLst>
                <a:ext uri="{FF2B5EF4-FFF2-40B4-BE49-F238E27FC236}">
                  <a16:creationId xmlns:a16="http://schemas.microsoft.com/office/drawing/2014/main" id="{1F53EA57-2340-4259-99A5-3DCECC0EE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95540" y="5306659"/>
              <a:ext cx="203591" cy="2050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0">
              <a:extLst>
                <a:ext uri="{FF2B5EF4-FFF2-40B4-BE49-F238E27FC236}">
                  <a16:creationId xmlns:a16="http://schemas.microsoft.com/office/drawing/2014/main" id="{A36F900A-18FD-4EF3-B42E-A98F71889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97820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088"/>
                  </a:lnTo>
                  <a:lnTo>
                    <a:pt x="10487" y="27506"/>
                  </a:lnTo>
                  <a:lnTo>
                    <a:pt x="19246" y="34028"/>
                  </a:lnTo>
                  <a:lnTo>
                    <a:pt x="25253" y="44528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40"/>
                  </a:lnTo>
                  <a:lnTo>
                    <a:pt x="218617" y="34340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8441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1">
              <a:extLst>
                <a:ext uri="{FF2B5EF4-FFF2-40B4-BE49-F238E27FC236}">
                  <a16:creationId xmlns:a16="http://schemas.microsoft.com/office/drawing/2014/main" id="{FB351104-6EF7-4A30-8CC5-887C34896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97815" y="5075489"/>
              <a:ext cx="199032" cy="1057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2">
              <a:extLst>
                <a:ext uri="{FF2B5EF4-FFF2-40B4-BE49-F238E27FC236}">
                  <a16:creationId xmlns:a16="http://schemas.microsoft.com/office/drawing/2014/main" id="{997B7291-DA8A-4365-BCD6-40015C838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00186" y="5306659"/>
              <a:ext cx="203591" cy="2050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3">
              <a:extLst>
                <a:ext uri="{FF2B5EF4-FFF2-40B4-BE49-F238E27FC236}">
                  <a16:creationId xmlns:a16="http://schemas.microsoft.com/office/drawing/2014/main" id="{377AF71B-6226-4196-9297-BE6924E1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02466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088"/>
                  </a:lnTo>
                  <a:lnTo>
                    <a:pt x="10487" y="27506"/>
                  </a:lnTo>
                  <a:lnTo>
                    <a:pt x="19246" y="34028"/>
                  </a:lnTo>
                  <a:lnTo>
                    <a:pt x="25253" y="44528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40"/>
                  </a:lnTo>
                  <a:lnTo>
                    <a:pt x="218617" y="34340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7CB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4">
              <a:extLst>
                <a:ext uri="{FF2B5EF4-FFF2-40B4-BE49-F238E27FC236}">
                  <a16:creationId xmlns:a16="http://schemas.microsoft.com/office/drawing/2014/main" id="{3EACC422-FEF5-4BCC-A90C-508642847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00187" y="5082294"/>
              <a:ext cx="203588" cy="932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5">
              <a:extLst>
                <a:ext uri="{FF2B5EF4-FFF2-40B4-BE49-F238E27FC236}">
                  <a16:creationId xmlns:a16="http://schemas.microsoft.com/office/drawing/2014/main" id="{C20C589D-7214-4BFC-8E1B-D7076B52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799" y="5306659"/>
              <a:ext cx="203595" cy="2050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6">
              <a:extLst>
                <a:ext uri="{FF2B5EF4-FFF2-40B4-BE49-F238E27FC236}">
                  <a16:creationId xmlns:a16="http://schemas.microsoft.com/office/drawing/2014/main" id="{EAF710D3-9101-4009-8C1F-5636440A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7083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101"/>
                  </a:lnTo>
                  <a:lnTo>
                    <a:pt x="10477" y="27518"/>
                  </a:lnTo>
                  <a:lnTo>
                    <a:pt x="19237" y="34039"/>
                  </a:lnTo>
                  <a:lnTo>
                    <a:pt x="25249" y="44536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53"/>
                  </a:lnTo>
                  <a:lnTo>
                    <a:pt x="218617" y="34353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41BA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7">
              <a:extLst>
                <a:ext uri="{FF2B5EF4-FFF2-40B4-BE49-F238E27FC236}">
                  <a16:creationId xmlns:a16="http://schemas.microsoft.com/office/drawing/2014/main" id="{F1855246-541B-496E-ABC0-2B24AE57C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799" y="5080606"/>
              <a:ext cx="201310" cy="9324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58">
              <a:extLst>
                <a:ext uri="{FF2B5EF4-FFF2-40B4-BE49-F238E27FC236}">
                  <a16:creationId xmlns:a16="http://schemas.microsoft.com/office/drawing/2014/main" id="{DFE2FAF2-009F-47E1-A839-9197BB3E6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09473" y="5306659"/>
              <a:ext cx="203596" cy="2050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59">
              <a:extLst>
                <a:ext uri="{FF2B5EF4-FFF2-40B4-BE49-F238E27FC236}">
                  <a16:creationId xmlns:a16="http://schemas.microsoft.com/office/drawing/2014/main" id="{E3A7DC55-1DD7-46EF-9336-7A10B9673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11757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101"/>
                  </a:lnTo>
                  <a:lnTo>
                    <a:pt x="10477" y="27518"/>
                  </a:lnTo>
                  <a:lnTo>
                    <a:pt x="19237" y="34039"/>
                  </a:lnTo>
                  <a:lnTo>
                    <a:pt x="25249" y="44536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53"/>
                  </a:lnTo>
                  <a:lnTo>
                    <a:pt x="218617" y="34353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F375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0">
              <a:extLst>
                <a:ext uri="{FF2B5EF4-FFF2-40B4-BE49-F238E27FC236}">
                  <a16:creationId xmlns:a16="http://schemas.microsoft.com/office/drawing/2014/main" id="{56067745-B118-42E0-9270-691997FF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11757" y="5099083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0477" y="27531"/>
                  </a:lnTo>
                  <a:lnTo>
                    <a:pt x="19237" y="34051"/>
                  </a:lnTo>
                  <a:lnTo>
                    <a:pt x="25249" y="44548"/>
                  </a:lnTo>
                  <a:lnTo>
                    <a:pt x="27482" y="60896"/>
                  </a:lnTo>
                  <a:lnTo>
                    <a:pt x="51841" y="60896"/>
                  </a:lnTo>
                  <a:lnTo>
                    <a:pt x="51841" y="34366"/>
                  </a:lnTo>
                  <a:lnTo>
                    <a:pt x="218617" y="34366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F375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1">
              <a:extLst>
                <a:ext uri="{FF2B5EF4-FFF2-40B4-BE49-F238E27FC236}">
                  <a16:creationId xmlns:a16="http://schemas.microsoft.com/office/drawing/2014/main" id="{C464DDAF-FA2C-4C30-8E74-E24B9C17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14147" y="5306659"/>
              <a:ext cx="203595" cy="2050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2">
              <a:extLst>
                <a:ext uri="{FF2B5EF4-FFF2-40B4-BE49-F238E27FC236}">
                  <a16:creationId xmlns:a16="http://schemas.microsoft.com/office/drawing/2014/main" id="{5044066D-0B22-429E-A23F-3EAF69E8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16431" y="5211698"/>
              <a:ext cx="199449" cy="55499"/>
            </a:xfrm>
            <a:custGeom>
              <a:avLst/>
              <a:gdLst/>
              <a:ahLst/>
              <a:cxnLst/>
              <a:rect l="l" t="t" r="r" b="b"/>
              <a:pathLst>
                <a:path w="219075" h="60960">
                  <a:moveTo>
                    <a:pt x="218617" y="0"/>
                  </a:moveTo>
                  <a:lnTo>
                    <a:pt x="0" y="0"/>
                  </a:lnTo>
                  <a:lnTo>
                    <a:pt x="0" y="23101"/>
                  </a:lnTo>
                  <a:lnTo>
                    <a:pt x="10477" y="27518"/>
                  </a:lnTo>
                  <a:lnTo>
                    <a:pt x="19237" y="34039"/>
                  </a:lnTo>
                  <a:lnTo>
                    <a:pt x="25249" y="44536"/>
                  </a:lnTo>
                  <a:lnTo>
                    <a:pt x="27482" y="60883"/>
                  </a:lnTo>
                  <a:lnTo>
                    <a:pt x="51841" y="60883"/>
                  </a:lnTo>
                  <a:lnTo>
                    <a:pt x="51841" y="34353"/>
                  </a:lnTo>
                  <a:lnTo>
                    <a:pt x="218617" y="34353"/>
                  </a:lnTo>
                  <a:lnTo>
                    <a:pt x="218617" y="0"/>
                  </a:lnTo>
                  <a:close/>
                </a:path>
              </a:pathLst>
            </a:custGeom>
            <a:solidFill>
              <a:srgbClr val="DEA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3">
              <a:extLst>
                <a:ext uri="{FF2B5EF4-FFF2-40B4-BE49-F238E27FC236}">
                  <a16:creationId xmlns:a16="http://schemas.microsoft.com/office/drawing/2014/main" id="{606C78D1-C8A5-4D57-84F5-1136CB523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14154" y="5081450"/>
              <a:ext cx="203588" cy="949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4">
              <a:extLst>
                <a:ext uri="{FF2B5EF4-FFF2-40B4-BE49-F238E27FC236}">
                  <a16:creationId xmlns:a16="http://schemas.microsoft.com/office/drawing/2014/main" id="{C9E51F18-0CCC-47C4-B764-571C7C38E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7982" y="4582530"/>
              <a:ext cx="26592" cy="78045"/>
            </a:xfrm>
            <a:custGeom>
              <a:avLst/>
              <a:gdLst/>
              <a:ahLst/>
              <a:cxnLst/>
              <a:rect l="l" t="t" r="r" b="b"/>
              <a:pathLst>
                <a:path w="29210" h="85725">
                  <a:moveTo>
                    <a:pt x="29006" y="11239"/>
                  </a:moveTo>
                  <a:lnTo>
                    <a:pt x="17475" y="11239"/>
                  </a:lnTo>
                  <a:lnTo>
                    <a:pt x="17475" y="85242"/>
                  </a:lnTo>
                  <a:lnTo>
                    <a:pt x="29006" y="85242"/>
                  </a:lnTo>
                  <a:lnTo>
                    <a:pt x="29006" y="11239"/>
                  </a:lnTo>
                  <a:close/>
                </a:path>
                <a:path w="29210" h="85725">
                  <a:moveTo>
                    <a:pt x="29006" y="0"/>
                  </a:moveTo>
                  <a:lnTo>
                    <a:pt x="0" y="3175"/>
                  </a:lnTo>
                  <a:lnTo>
                    <a:pt x="0" y="11493"/>
                  </a:lnTo>
                  <a:lnTo>
                    <a:pt x="17475" y="11239"/>
                  </a:lnTo>
                  <a:lnTo>
                    <a:pt x="29006" y="11239"/>
                  </a:lnTo>
                  <a:lnTo>
                    <a:pt x="29006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5">
              <a:extLst>
                <a:ext uri="{FF2B5EF4-FFF2-40B4-BE49-F238E27FC236}">
                  <a16:creationId xmlns:a16="http://schemas.microsoft.com/office/drawing/2014/main" id="{51E8CBCE-21C2-4B6C-9251-E2E4D5320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25555" y="4581424"/>
              <a:ext cx="49718" cy="80358"/>
            </a:xfrm>
            <a:custGeom>
              <a:avLst/>
              <a:gdLst/>
              <a:ahLst/>
              <a:cxnLst/>
              <a:rect l="l" t="t" r="r" b="b"/>
              <a:pathLst>
                <a:path w="54610" h="88264">
                  <a:moveTo>
                    <a:pt x="35483" y="0"/>
                  </a:moveTo>
                  <a:lnTo>
                    <a:pt x="18757" y="0"/>
                  </a:lnTo>
                  <a:lnTo>
                    <a:pt x="12141" y="2895"/>
                  </a:lnTo>
                  <a:lnTo>
                    <a:pt x="0" y="33769"/>
                  </a:lnTo>
                  <a:lnTo>
                    <a:pt x="0" y="53962"/>
                  </a:lnTo>
                  <a:lnTo>
                    <a:pt x="18821" y="87693"/>
                  </a:lnTo>
                  <a:lnTo>
                    <a:pt x="35610" y="87693"/>
                  </a:lnTo>
                  <a:lnTo>
                    <a:pt x="42227" y="84785"/>
                  </a:lnTo>
                  <a:lnTo>
                    <a:pt x="47078" y="78955"/>
                  </a:lnTo>
                  <a:lnTo>
                    <a:pt x="47294" y="78625"/>
                  </a:lnTo>
                  <a:lnTo>
                    <a:pt x="22161" y="78625"/>
                  </a:lnTo>
                  <a:lnTo>
                    <a:pt x="18262" y="76733"/>
                  </a:lnTo>
                  <a:lnTo>
                    <a:pt x="12890" y="69202"/>
                  </a:lnTo>
                  <a:lnTo>
                    <a:pt x="11544" y="63690"/>
                  </a:lnTo>
                  <a:lnTo>
                    <a:pt x="11531" y="23926"/>
                  </a:lnTo>
                  <a:lnTo>
                    <a:pt x="12852" y="18376"/>
                  </a:lnTo>
                  <a:lnTo>
                    <a:pt x="18173" y="10921"/>
                  </a:lnTo>
                  <a:lnTo>
                    <a:pt x="22034" y="9067"/>
                  </a:lnTo>
                  <a:lnTo>
                    <a:pt x="47198" y="9067"/>
                  </a:lnTo>
                  <a:lnTo>
                    <a:pt x="46989" y="8750"/>
                  </a:lnTo>
                  <a:lnTo>
                    <a:pt x="42138" y="2895"/>
                  </a:lnTo>
                  <a:lnTo>
                    <a:pt x="35483" y="0"/>
                  </a:lnTo>
                  <a:close/>
                </a:path>
                <a:path w="54610" h="88264">
                  <a:moveTo>
                    <a:pt x="47198" y="9067"/>
                  </a:moveTo>
                  <a:lnTo>
                    <a:pt x="32181" y="9067"/>
                  </a:lnTo>
                  <a:lnTo>
                    <a:pt x="36042" y="10921"/>
                  </a:lnTo>
                  <a:lnTo>
                    <a:pt x="41389" y="18376"/>
                  </a:lnTo>
                  <a:lnTo>
                    <a:pt x="42722" y="23926"/>
                  </a:lnTo>
                  <a:lnTo>
                    <a:pt x="42722" y="63690"/>
                  </a:lnTo>
                  <a:lnTo>
                    <a:pt x="41427" y="69253"/>
                  </a:lnTo>
                  <a:lnTo>
                    <a:pt x="37975" y="74164"/>
                  </a:lnTo>
                  <a:lnTo>
                    <a:pt x="36131" y="76746"/>
                  </a:lnTo>
                  <a:lnTo>
                    <a:pt x="32308" y="78625"/>
                  </a:lnTo>
                  <a:lnTo>
                    <a:pt x="47294" y="78625"/>
                  </a:lnTo>
                  <a:lnTo>
                    <a:pt x="50230" y="74123"/>
                  </a:lnTo>
                  <a:lnTo>
                    <a:pt x="52470" y="68349"/>
                  </a:lnTo>
                  <a:lnTo>
                    <a:pt x="53808" y="61630"/>
                  </a:lnTo>
                  <a:lnTo>
                    <a:pt x="54254" y="53962"/>
                  </a:lnTo>
                  <a:lnTo>
                    <a:pt x="54254" y="33769"/>
                  </a:lnTo>
                  <a:lnTo>
                    <a:pt x="53801" y="26104"/>
                  </a:lnTo>
                  <a:lnTo>
                    <a:pt x="52441" y="19378"/>
                  </a:lnTo>
                  <a:lnTo>
                    <a:pt x="50171" y="13593"/>
                  </a:lnTo>
                  <a:lnTo>
                    <a:pt x="47198" y="9067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6">
              <a:extLst>
                <a:ext uri="{FF2B5EF4-FFF2-40B4-BE49-F238E27FC236}">
                  <a16:creationId xmlns:a16="http://schemas.microsoft.com/office/drawing/2014/main" id="{38C427FC-9836-42D8-BB97-EA7D2EBDA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3095" y="4283729"/>
              <a:ext cx="111854" cy="7984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7">
              <a:extLst>
                <a:ext uri="{FF2B5EF4-FFF2-40B4-BE49-F238E27FC236}">
                  <a16:creationId xmlns:a16="http://schemas.microsoft.com/office/drawing/2014/main" id="{7AF5635B-881F-4A3C-90C5-8026382D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3229" y="3986028"/>
              <a:ext cx="111720" cy="7983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68">
              <a:extLst>
                <a:ext uri="{FF2B5EF4-FFF2-40B4-BE49-F238E27FC236}">
                  <a16:creationId xmlns:a16="http://schemas.microsoft.com/office/drawing/2014/main" id="{18DAD49A-D55D-4BBB-8B80-85A38EE28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1012" y="3688381"/>
              <a:ext cx="113937" cy="7983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69">
              <a:extLst>
                <a:ext uri="{FF2B5EF4-FFF2-40B4-BE49-F238E27FC236}">
                  <a16:creationId xmlns:a16="http://schemas.microsoft.com/office/drawing/2014/main" id="{FD33F381-3CF0-4CC4-BDFC-6CEB160D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6347" y="3390691"/>
              <a:ext cx="108602" cy="7983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0">
              <a:extLst>
                <a:ext uri="{FF2B5EF4-FFF2-40B4-BE49-F238E27FC236}">
                  <a16:creationId xmlns:a16="http://schemas.microsoft.com/office/drawing/2014/main" id="{FE8D8E62-A862-4AF0-95DF-1DA43CD3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5111" y="3093013"/>
              <a:ext cx="109838" cy="7983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1">
              <a:extLst>
                <a:ext uri="{FF2B5EF4-FFF2-40B4-BE49-F238E27FC236}">
                  <a16:creationId xmlns:a16="http://schemas.microsoft.com/office/drawing/2014/main" id="{BA1C568C-057C-4C02-9A4D-02072EF02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2193" y="2795366"/>
              <a:ext cx="112756" cy="7983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2">
              <a:extLst>
                <a:ext uri="{FF2B5EF4-FFF2-40B4-BE49-F238E27FC236}">
                  <a16:creationId xmlns:a16="http://schemas.microsoft.com/office/drawing/2014/main" id="{DAB0ABB1-639D-4C0D-B673-581580DC4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63516" y="2497672"/>
              <a:ext cx="111433" cy="798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73">
              <a:extLst>
                <a:ext uri="{FF2B5EF4-FFF2-40B4-BE49-F238E27FC236}">
                  <a16:creationId xmlns:a16="http://schemas.microsoft.com/office/drawing/2014/main" id="{A0EFC3D5-6E74-449B-AA7E-0A93E140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10452" y="3768408"/>
              <a:ext cx="615112" cy="335306"/>
            </a:xfrm>
            <a:custGeom>
              <a:avLst/>
              <a:gdLst/>
              <a:ahLst/>
              <a:cxnLst/>
              <a:rect l="l" t="t" r="r" b="b"/>
              <a:pathLst>
                <a:path w="675640" h="368300">
                  <a:moveTo>
                    <a:pt x="653935" y="0"/>
                  </a:moveTo>
                  <a:lnTo>
                    <a:pt x="0" y="325348"/>
                  </a:lnTo>
                  <a:lnTo>
                    <a:pt x="21158" y="367868"/>
                  </a:lnTo>
                  <a:lnTo>
                    <a:pt x="675093" y="42519"/>
                  </a:lnTo>
                  <a:lnTo>
                    <a:pt x="653935" y="0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74">
              <a:extLst>
                <a:ext uri="{FF2B5EF4-FFF2-40B4-BE49-F238E27FC236}">
                  <a16:creationId xmlns:a16="http://schemas.microsoft.com/office/drawing/2014/main" id="{12D59890-B85B-4327-99CF-3C8E2EFB3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00164" y="3177600"/>
              <a:ext cx="626097" cy="625518"/>
            </a:xfrm>
            <a:custGeom>
              <a:avLst/>
              <a:gdLst/>
              <a:ahLst/>
              <a:cxnLst/>
              <a:rect l="l" t="t" r="r" b="b"/>
              <a:pathLst>
                <a:path w="687704" h="687070">
                  <a:moveTo>
                    <a:pt x="653897" y="0"/>
                  </a:moveTo>
                  <a:lnTo>
                    <a:pt x="0" y="653414"/>
                  </a:lnTo>
                  <a:lnTo>
                    <a:pt x="33553" y="687006"/>
                  </a:lnTo>
                  <a:lnTo>
                    <a:pt x="16776" y="670204"/>
                  </a:lnTo>
                  <a:lnTo>
                    <a:pt x="50368" y="670204"/>
                  </a:lnTo>
                  <a:lnTo>
                    <a:pt x="687463" y="33591"/>
                  </a:lnTo>
                  <a:lnTo>
                    <a:pt x="653897" y="0"/>
                  </a:lnTo>
                  <a:close/>
                </a:path>
                <a:path w="687704" h="687070">
                  <a:moveTo>
                    <a:pt x="50368" y="670204"/>
                  </a:moveTo>
                  <a:lnTo>
                    <a:pt x="16776" y="670204"/>
                  </a:lnTo>
                  <a:lnTo>
                    <a:pt x="33553" y="687006"/>
                  </a:lnTo>
                  <a:lnTo>
                    <a:pt x="50368" y="670204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75">
              <a:extLst>
                <a:ext uri="{FF2B5EF4-FFF2-40B4-BE49-F238E27FC236}">
                  <a16:creationId xmlns:a16="http://schemas.microsoft.com/office/drawing/2014/main" id="{E59BC468-5492-4D9C-869F-A5063D3E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1108" y="3173545"/>
              <a:ext cx="615112" cy="336462"/>
            </a:xfrm>
            <a:custGeom>
              <a:avLst/>
              <a:gdLst/>
              <a:ahLst/>
              <a:cxnLst/>
              <a:rect l="l" t="t" r="r" b="b"/>
              <a:pathLst>
                <a:path w="675640" h="369570">
                  <a:moveTo>
                    <a:pt x="21209" y="0"/>
                  </a:moveTo>
                  <a:lnTo>
                    <a:pt x="0" y="42494"/>
                  </a:lnTo>
                  <a:lnTo>
                    <a:pt x="653935" y="369023"/>
                  </a:lnTo>
                  <a:lnTo>
                    <a:pt x="675144" y="326542"/>
                  </a:lnTo>
                  <a:lnTo>
                    <a:pt x="21209" y="0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76">
              <a:extLst>
                <a:ext uri="{FF2B5EF4-FFF2-40B4-BE49-F238E27FC236}">
                  <a16:creationId xmlns:a16="http://schemas.microsoft.com/office/drawing/2014/main" id="{BB6F368E-84E1-415D-AA03-8E2E661F0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96463" y="3173549"/>
              <a:ext cx="615112" cy="336462"/>
            </a:xfrm>
            <a:custGeom>
              <a:avLst/>
              <a:gdLst/>
              <a:ahLst/>
              <a:cxnLst/>
              <a:rect l="l" t="t" r="r" b="b"/>
              <a:pathLst>
                <a:path w="675640" h="369570">
                  <a:moveTo>
                    <a:pt x="653961" y="0"/>
                  </a:moveTo>
                  <a:lnTo>
                    <a:pt x="0" y="326529"/>
                  </a:lnTo>
                  <a:lnTo>
                    <a:pt x="21209" y="369023"/>
                  </a:lnTo>
                  <a:lnTo>
                    <a:pt x="675182" y="42481"/>
                  </a:lnTo>
                  <a:lnTo>
                    <a:pt x="653961" y="0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77">
              <a:extLst>
                <a:ext uri="{FF2B5EF4-FFF2-40B4-BE49-F238E27FC236}">
                  <a16:creationId xmlns:a16="http://schemas.microsoft.com/office/drawing/2014/main" id="{6E084B8F-CD10-4664-ADAE-69DD643A6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86213" y="3177603"/>
              <a:ext cx="626097" cy="626097"/>
            </a:xfrm>
            <a:custGeom>
              <a:avLst/>
              <a:gdLst/>
              <a:ahLst/>
              <a:cxnLst/>
              <a:rect l="l" t="t" r="r" b="b"/>
              <a:pathLst>
                <a:path w="687704" h="687704">
                  <a:moveTo>
                    <a:pt x="33578" y="0"/>
                  </a:moveTo>
                  <a:lnTo>
                    <a:pt x="0" y="33578"/>
                  </a:lnTo>
                  <a:lnTo>
                    <a:pt x="653910" y="687552"/>
                  </a:lnTo>
                  <a:lnTo>
                    <a:pt x="687489" y="653973"/>
                  </a:lnTo>
                  <a:lnTo>
                    <a:pt x="33578" y="0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78">
              <a:extLst>
                <a:ext uri="{FF2B5EF4-FFF2-40B4-BE49-F238E27FC236}">
                  <a16:creationId xmlns:a16="http://schemas.microsoft.com/office/drawing/2014/main" id="{616BAC98-6C58-4E23-8EF6-3DBEACFA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87103" y="3469270"/>
              <a:ext cx="615112" cy="338774"/>
            </a:xfrm>
            <a:custGeom>
              <a:avLst/>
              <a:gdLst/>
              <a:ahLst/>
              <a:cxnLst/>
              <a:rect l="l" t="t" r="r" b="b"/>
              <a:pathLst>
                <a:path w="675640" h="372110">
                  <a:moveTo>
                    <a:pt x="653999" y="0"/>
                  </a:moveTo>
                  <a:lnTo>
                    <a:pt x="0" y="329184"/>
                  </a:lnTo>
                  <a:lnTo>
                    <a:pt x="21348" y="371602"/>
                  </a:lnTo>
                  <a:lnTo>
                    <a:pt x="10680" y="350393"/>
                  </a:lnTo>
                  <a:lnTo>
                    <a:pt x="63486" y="350393"/>
                  </a:lnTo>
                  <a:lnTo>
                    <a:pt x="675360" y="42418"/>
                  </a:lnTo>
                  <a:lnTo>
                    <a:pt x="653999" y="0"/>
                  </a:lnTo>
                  <a:close/>
                </a:path>
                <a:path w="675640" h="372110">
                  <a:moveTo>
                    <a:pt x="63486" y="350393"/>
                  </a:moveTo>
                  <a:lnTo>
                    <a:pt x="10680" y="350393"/>
                  </a:lnTo>
                  <a:lnTo>
                    <a:pt x="21348" y="371602"/>
                  </a:lnTo>
                  <a:lnTo>
                    <a:pt x="63486" y="350393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79">
              <a:extLst>
                <a:ext uri="{FF2B5EF4-FFF2-40B4-BE49-F238E27FC236}">
                  <a16:creationId xmlns:a16="http://schemas.microsoft.com/office/drawing/2014/main" id="{BEC06D5C-15E2-457F-B177-B42ADDA2B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82581" y="3171948"/>
              <a:ext cx="615112" cy="336462"/>
            </a:xfrm>
            <a:custGeom>
              <a:avLst/>
              <a:gdLst/>
              <a:ahLst/>
              <a:cxnLst/>
              <a:rect l="l" t="t" r="r" b="b"/>
              <a:pathLst>
                <a:path w="675640" h="369570">
                  <a:moveTo>
                    <a:pt x="653910" y="0"/>
                  </a:moveTo>
                  <a:lnTo>
                    <a:pt x="0" y="326542"/>
                  </a:lnTo>
                  <a:lnTo>
                    <a:pt x="21209" y="369036"/>
                  </a:lnTo>
                  <a:lnTo>
                    <a:pt x="675119" y="42481"/>
                  </a:lnTo>
                  <a:lnTo>
                    <a:pt x="653910" y="0"/>
                  </a:lnTo>
                  <a:close/>
                </a:path>
              </a:pathLst>
            </a:custGeom>
            <a:solidFill>
              <a:srgbClr val="46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80">
              <a:extLst>
                <a:ext uri="{FF2B5EF4-FFF2-40B4-BE49-F238E27FC236}">
                  <a16:creationId xmlns:a16="http://schemas.microsoft.com/office/drawing/2014/main" id="{0C062232-27D6-4050-B8F8-C0F23617C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31783" y="3198459"/>
              <a:ext cx="311603" cy="1786370"/>
            </a:xfrm>
            <a:custGeom>
              <a:avLst/>
              <a:gdLst/>
              <a:ahLst/>
              <a:cxnLst/>
              <a:rect l="l" t="t" r="r" b="b"/>
              <a:pathLst>
                <a:path w="342265" h="1962150">
                  <a:moveTo>
                    <a:pt x="163436" y="1634858"/>
                  </a:moveTo>
                  <a:lnTo>
                    <a:pt x="0" y="1634858"/>
                  </a:lnTo>
                  <a:lnTo>
                    <a:pt x="0" y="1961781"/>
                  </a:lnTo>
                  <a:lnTo>
                    <a:pt x="163436" y="1961781"/>
                  </a:lnTo>
                  <a:lnTo>
                    <a:pt x="163436" y="1634858"/>
                  </a:lnTo>
                  <a:close/>
                </a:path>
                <a:path w="342265" h="1962150">
                  <a:moveTo>
                    <a:pt x="342201" y="1634858"/>
                  </a:moveTo>
                  <a:lnTo>
                    <a:pt x="178714" y="1634858"/>
                  </a:lnTo>
                  <a:lnTo>
                    <a:pt x="178714" y="1961781"/>
                  </a:lnTo>
                  <a:lnTo>
                    <a:pt x="342201" y="1961781"/>
                  </a:lnTo>
                  <a:lnTo>
                    <a:pt x="342201" y="1634858"/>
                  </a:lnTo>
                  <a:close/>
                </a:path>
                <a:path w="342265" h="1962150">
                  <a:moveTo>
                    <a:pt x="163436" y="1307884"/>
                  </a:moveTo>
                  <a:lnTo>
                    <a:pt x="0" y="1307884"/>
                  </a:lnTo>
                  <a:lnTo>
                    <a:pt x="0" y="1619592"/>
                  </a:lnTo>
                  <a:lnTo>
                    <a:pt x="163436" y="1619592"/>
                  </a:lnTo>
                  <a:lnTo>
                    <a:pt x="163436" y="1307884"/>
                  </a:lnTo>
                  <a:close/>
                </a:path>
                <a:path w="342265" h="1962150">
                  <a:moveTo>
                    <a:pt x="342201" y="1307884"/>
                  </a:moveTo>
                  <a:lnTo>
                    <a:pt x="178714" y="1307884"/>
                  </a:lnTo>
                  <a:lnTo>
                    <a:pt x="178714" y="1619592"/>
                  </a:lnTo>
                  <a:lnTo>
                    <a:pt x="342201" y="1619592"/>
                  </a:lnTo>
                  <a:lnTo>
                    <a:pt x="342201" y="1307884"/>
                  </a:lnTo>
                  <a:close/>
                </a:path>
                <a:path w="342265" h="1962150">
                  <a:moveTo>
                    <a:pt x="163436" y="980897"/>
                  </a:moveTo>
                  <a:lnTo>
                    <a:pt x="0" y="980897"/>
                  </a:lnTo>
                  <a:lnTo>
                    <a:pt x="0" y="1292669"/>
                  </a:lnTo>
                  <a:lnTo>
                    <a:pt x="163436" y="1292669"/>
                  </a:lnTo>
                  <a:lnTo>
                    <a:pt x="163436" y="980897"/>
                  </a:lnTo>
                  <a:close/>
                </a:path>
                <a:path w="342265" h="1962150">
                  <a:moveTo>
                    <a:pt x="342201" y="980897"/>
                  </a:moveTo>
                  <a:lnTo>
                    <a:pt x="178714" y="980897"/>
                  </a:lnTo>
                  <a:lnTo>
                    <a:pt x="178714" y="1292669"/>
                  </a:lnTo>
                  <a:lnTo>
                    <a:pt x="342201" y="1292669"/>
                  </a:lnTo>
                  <a:lnTo>
                    <a:pt x="342201" y="980897"/>
                  </a:lnTo>
                  <a:close/>
                </a:path>
                <a:path w="342265" h="1962150">
                  <a:moveTo>
                    <a:pt x="163436" y="653973"/>
                  </a:moveTo>
                  <a:lnTo>
                    <a:pt x="0" y="653973"/>
                  </a:lnTo>
                  <a:lnTo>
                    <a:pt x="0" y="965682"/>
                  </a:lnTo>
                  <a:lnTo>
                    <a:pt x="163436" y="965682"/>
                  </a:lnTo>
                  <a:lnTo>
                    <a:pt x="163436" y="653973"/>
                  </a:lnTo>
                  <a:close/>
                </a:path>
                <a:path w="342265" h="1962150">
                  <a:moveTo>
                    <a:pt x="342201" y="653973"/>
                  </a:moveTo>
                  <a:lnTo>
                    <a:pt x="178714" y="653973"/>
                  </a:lnTo>
                  <a:lnTo>
                    <a:pt x="178714" y="965682"/>
                  </a:lnTo>
                  <a:lnTo>
                    <a:pt x="342201" y="965682"/>
                  </a:lnTo>
                  <a:lnTo>
                    <a:pt x="342201" y="653973"/>
                  </a:lnTo>
                  <a:close/>
                </a:path>
                <a:path w="342265" h="1962150">
                  <a:moveTo>
                    <a:pt x="163436" y="326986"/>
                  </a:moveTo>
                  <a:lnTo>
                    <a:pt x="0" y="326986"/>
                  </a:lnTo>
                  <a:lnTo>
                    <a:pt x="0" y="638759"/>
                  </a:lnTo>
                  <a:lnTo>
                    <a:pt x="163436" y="638759"/>
                  </a:lnTo>
                  <a:lnTo>
                    <a:pt x="163436" y="326986"/>
                  </a:lnTo>
                  <a:close/>
                </a:path>
                <a:path w="342265" h="1962150">
                  <a:moveTo>
                    <a:pt x="342201" y="326986"/>
                  </a:moveTo>
                  <a:lnTo>
                    <a:pt x="178714" y="326986"/>
                  </a:lnTo>
                  <a:lnTo>
                    <a:pt x="178714" y="638759"/>
                  </a:lnTo>
                  <a:lnTo>
                    <a:pt x="342201" y="638759"/>
                  </a:lnTo>
                  <a:lnTo>
                    <a:pt x="342201" y="326986"/>
                  </a:lnTo>
                  <a:close/>
                </a:path>
                <a:path w="342265" h="1962150">
                  <a:moveTo>
                    <a:pt x="131978" y="158292"/>
                  </a:moveTo>
                  <a:lnTo>
                    <a:pt x="55664" y="234607"/>
                  </a:lnTo>
                  <a:lnTo>
                    <a:pt x="54140" y="236181"/>
                  </a:lnTo>
                  <a:lnTo>
                    <a:pt x="53352" y="236956"/>
                  </a:lnTo>
                  <a:lnTo>
                    <a:pt x="42023" y="246452"/>
                  </a:lnTo>
                  <a:lnTo>
                    <a:pt x="29221" y="254030"/>
                  </a:lnTo>
                  <a:lnTo>
                    <a:pt x="15149" y="259443"/>
                  </a:lnTo>
                  <a:lnTo>
                    <a:pt x="12" y="262445"/>
                  </a:lnTo>
                  <a:lnTo>
                    <a:pt x="12" y="311708"/>
                  </a:lnTo>
                  <a:lnTo>
                    <a:pt x="163436" y="311708"/>
                  </a:lnTo>
                  <a:lnTo>
                    <a:pt x="163436" y="162636"/>
                  </a:lnTo>
                  <a:lnTo>
                    <a:pt x="155408" y="162089"/>
                  </a:lnTo>
                  <a:lnTo>
                    <a:pt x="147483" y="161178"/>
                  </a:lnTo>
                  <a:lnTo>
                    <a:pt x="139670" y="159910"/>
                  </a:lnTo>
                  <a:lnTo>
                    <a:pt x="131978" y="158292"/>
                  </a:lnTo>
                  <a:close/>
                </a:path>
                <a:path w="342265" h="1962150">
                  <a:moveTo>
                    <a:pt x="342201" y="0"/>
                  </a:moveTo>
                  <a:lnTo>
                    <a:pt x="342011" y="0"/>
                  </a:lnTo>
                  <a:lnTo>
                    <a:pt x="331919" y="50282"/>
                  </a:lnTo>
                  <a:lnTo>
                    <a:pt x="308166" y="94104"/>
                  </a:lnTo>
                  <a:lnTo>
                    <a:pt x="273129" y="129050"/>
                  </a:lnTo>
                  <a:lnTo>
                    <a:pt x="229186" y="152703"/>
                  </a:lnTo>
                  <a:lnTo>
                    <a:pt x="178714" y="162648"/>
                  </a:lnTo>
                  <a:lnTo>
                    <a:pt x="178714" y="311708"/>
                  </a:lnTo>
                  <a:lnTo>
                    <a:pt x="342201" y="311708"/>
                  </a:lnTo>
                  <a:lnTo>
                    <a:pt x="342201" y="0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81">
              <a:extLst>
                <a:ext uri="{FF2B5EF4-FFF2-40B4-BE49-F238E27FC236}">
                  <a16:creationId xmlns:a16="http://schemas.microsoft.com/office/drawing/2014/main" id="{6FB9A3F9-96F0-46B6-A5A1-C53379733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840375" y="3035546"/>
              <a:ext cx="402959" cy="194894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82">
              <a:extLst>
                <a:ext uri="{FF2B5EF4-FFF2-40B4-BE49-F238E27FC236}">
                  <a16:creationId xmlns:a16="http://schemas.microsoft.com/office/drawing/2014/main" id="{A30BBAA8-93F4-48B3-88CE-A7C82BE1F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45014" y="3332842"/>
              <a:ext cx="402965" cy="165165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83">
              <a:extLst>
                <a:ext uri="{FF2B5EF4-FFF2-40B4-BE49-F238E27FC236}">
                  <a16:creationId xmlns:a16="http://schemas.microsoft.com/office/drawing/2014/main" id="{2A66F103-DFB0-470E-86E1-55916F7D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27163" y="3632534"/>
              <a:ext cx="325460" cy="135196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84">
              <a:extLst>
                <a:ext uri="{FF2B5EF4-FFF2-40B4-BE49-F238E27FC236}">
                  <a16:creationId xmlns:a16="http://schemas.microsoft.com/office/drawing/2014/main" id="{71D9C813-ED99-4744-8BD3-9B6B9C49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45760" y="3198459"/>
              <a:ext cx="311603" cy="1786370"/>
            </a:xfrm>
            <a:custGeom>
              <a:avLst/>
              <a:gdLst/>
              <a:ahLst/>
              <a:cxnLst/>
              <a:rect l="l" t="t" r="r" b="b"/>
              <a:pathLst>
                <a:path w="342265" h="1962150">
                  <a:moveTo>
                    <a:pt x="163487" y="1634858"/>
                  </a:moveTo>
                  <a:lnTo>
                    <a:pt x="0" y="1634858"/>
                  </a:lnTo>
                  <a:lnTo>
                    <a:pt x="0" y="1961781"/>
                  </a:lnTo>
                  <a:lnTo>
                    <a:pt x="163487" y="1961781"/>
                  </a:lnTo>
                  <a:lnTo>
                    <a:pt x="163487" y="1634858"/>
                  </a:lnTo>
                  <a:close/>
                </a:path>
                <a:path w="342265" h="1962150">
                  <a:moveTo>
                    <a:pt x="342163" y="1634858"/>
                  </a:moveTo>
                  <a:lnTo>
                    <a:pt x="178701" y="1634858"/>
                  </a:lnTo>
                  <a:lnTo>
                    <a:pt x="178701" y="1961781"/>
                  </a:lnTo>
                  <a:lnTo>
                    <a:pt x="342163" y="1961781"/>
                  </a:lnTo>
                  <a:lnTo>
                    <a:pt x="342163" y="1634858"/>
                  </a:lnTo>
                  <a:close/>
                </a:path>
                <a:path w="342265" h="1962150">
                  <a:moveTo>
                    <a:pt x="163487" y="1307884"/>
                  </a:moveTo>
                  <a:lnTo>
                    <a:pt x="0" y="1307884"/>
                  </a:lnTo>
                  <a:lnTo>
                    <a:pt x="0" y="1619592"/>
                  </a:lnTo>
                  <a:lnTo>
                    <a:pt x="163487" y="1619592"/>
                  </a:lnTo>
                  <a:lnTo>
                    <a:pt x="163487" y="1307884"/>
                  </a:lnTo>
                  <a:close/>
                </a:path>
                <a:path w="342265" h="1962150">
                  <a:moveTo>
                    <a:pt x="342163" y="1307884"/>
                  </a:moveTo>
                  <a:lnTo>
                    <a:pt x="178701" y="1307884"/>
                  </a:lnTo>
                  <a:lnTo>
                    <a:pt x="178701" y="1619592"/>
                  </a:lnTo>
                  <a:lnTo>
                    <a:pt x="342163" y="1619592"/>
                  </a:lnTo>
                  <a:lnTo>
                    <a:pt x="342163" y="1307884"/>
                  </a:lnTo>
                  <a:close/>
                </a:path>
                <a:path w="342265" h="1962150">
                  <a:moveTo>
                    <a:pt x="163487" y="980897"/>
                  </a:moveTo>
                  <a:lnTo>
                    <a:pt x="0" y="980897"/>
                  </a:lnTo>
                  <a:lnTo>
                    <a:pt x="0" y="1292669"/>
                  </a:lnTo>
                  <a:lnTo>
                    <a:pt x="163487" y="1292669"/>
                  </a:lnTo>
                  <a:lnTo>
                    <a:pt x="163487" y="980897"/>
                  </a:lnTo>
                  <a:close/>
                </a:path>
                <a:path w="342265" h="1962150">
                  <a:moveTo>
                    <a:pt x="342163" y="980897"/>
                  </a:moveTo>
                  <a:lnTo>
                    <a:pt x="178701" y="980897"/>
                  </a:lnTo>
                  <a:lnTo>
                    <a:pt x="178701" y="1292669"/>
                  </a:lnTo>
                  <a:lnTo>
                    <a:pt x="342163" y="1292669"/>
                  </a:lnTo>
                  <a:lnTo>
                    <a:pt x="342163" y="980897"/>
                  </a:lnTo>
                  <a:close/>
                </a:path>
                <a:path w="342265" h="1962150">
                  <a:moveTo>
                    <a:pt x="163487" y="653973"/>
                  </a:moveTo>
                  <a:lnTo>
                    <a:pt x="0" y="653973"/>
                  </a:lnTo>
                  <a:lnTo>
                    <a:pt x="0" y="965682"/>
                  </a:lnTo>
                  <a:lnTo>
                    <a:pt x="163487" y="965682"/>
                  </a:lnTo>
                  <a:lnTo>
                    <a:pt x="163487" y="653973"/>
                  </a:lnTo>
                  <a:close/>
                </a:path>
                <a:path w="342265" h="1962150">
                  <a:moveTo>
                    <a:pt x="342163" y="653973"/>
                  </a:moveTo>
                  <a:lnTo>
                    <a:pt x="178701" y="653973"/>
                  </a:lnTo>
                  <a:lnTo>
                    <a:pt x="178701" y="965682"/>
                  </a:lnTo>
                  <a:lnTo>
                    <a:pt x="342163" y="965682"/>
                  </a:lnTo>
                  <a:lnTo>
                    <a:pt x="342163" y="653973"/>
                  </a:lnTo>
                  <a:close/>
                </a:path>
                <a:path w="342265" h="1962150">
                  <a:moveTo>
                    <a:pt x="163487" y="326986"/>
                  </a:moveTo>
                  <a:lnTo>
                    <a:pt x="0" y="326986"/>
                  </a:lnTo>
                  <a:lnTo>
                    <a:pt x="0" y="638759"/>
                  </a:lnTo>
                  <a:lnTo>
                    <a:pt x="163487" y="638759"/>
                  </a:lnTo>
                  <a:lnTo>
                    <a:pt x="163487" y="326986"/>
                  </a:lnTo>
                  <a:close/>
                </a:path>
                <a:path w="342265" h="1962150">
                  <a:moveTo>
                    <a:pt x="342163" y="326986"/>
                  </a:moveTo>
                  <a:lnTo>
                    <a:pt x="178701" y="326986"/>
                  </a:lnTo>
                  <a:lnTo>
                    <a:pt x="178701" y="638759"/>
                  </a:lnTo>
                  <a:lnTo>
                    <a:pt x="342163" y="638759"/>
                  </a:lnTo>
                  <a:lnTo>
                    <a:pt x="342163" y="326986"/>
                  </a:lnTo>
                  <a:close/>
                </a:path>
                <a:path w="342265" h="1962150">
                  <a:moveTo>
                    <a:pt x="131940" y="160045"/>
                  </a:moveTo>
                  <a:lnTo>
                    <a:pt x="55613" y="236359"/>
                  </a:lnTo>
                  <a:lnTo>
                    <a:pt x="54864" y="237159"/>
                  </a:lnTo>
                  <a:lnTo>
                    <a:pt x="53314" y="238709"/>
                  </a:lnTo>
                  <a:lnTo>
                    <a:pt x="41989" y="248203"/>
                  </a:lnTo>
                  <a:lnTo>
                    <a:pt x="29195" y="255777"/>
                  </a:lnTo>
                  <a:lnTo>
                    <a:pt x="15133" y="261190"/>
                  </a:lnTo>
                  <a:lnTo>
                    <a:pt x="0" y="264198"/>
                  </a:lnTo>
                  <a:lnTo>
                    <a:pt x="0" y="311708"/>
                  </a:lnTo>
                  <a:lnTo>
                    <a:pt x="163487" y="311708"/>
                  </a:lnTo>
                  <a:lnTo>
                    <a:pt x="163487" y="164401"/>
                  </a:lnTo>
                  <a:lnTo>
                    <a:pt x="155432" y="163853"/>
                  </a:lnTo>
                  <a:lnTo>
                    <a:pt x="147485" y="162937"/>
                  </a:lnTo>
                  <a:lnTo>
                    <a:pt x="139651" y="161665"/>
                  </a:lnTo>
                  <a:lnTo>
                    <a:pt x="131940" y="160045"/>
                  </a:lnTo>
                  <a:close/>
                </a:path>
                <a:path w="342265" h="1962150">
                  <a:moveTo>
                    <a:pt x="273837" y="130238"/>
                  </a:moveTo>
                  <a:lnTo>
                    <a:pt x="252707" y="143850"/>
                  </a:lnTo>
                  <a:lnTo>
                    <a:pt x="229603" y="154287"/>
                  </a:lnTo>
                  <a:lnTo>
                    <a:pt x="204832" y="161240"/>
                  </a:lnTo>
                  <a:lnTo>
                    <a:pt x="178701" y="164401"/>
                  </a:lnTo>
                  <a:lnTo>
                    <a:pt x="178701" y="311708"/>
                  </a:lnTo>
                  <a:lnTo>
                    <a:pt x="342163" y="311708"/>
                  </a:lnTo>
                  <a:lnTo>
                    <a:pt x="342163" y="198577"/>
                  </a:lnTo>
                  <a:lnTo>
                    <a:pt x="273837" y="130238"/>
                  </a:lnTo>
                  <a:close/>
                </a:path>
                <a:path w="342265" h="1962150">
                  <a:moveTo>
                    <a:pt x="342163" y="0"/>
                  </a:moveTo>
                  <a:lnTo>
                    <a:pt x="338983" y="26568"/>
                  </a:lnTo>
                  <a:lnTo>
                    <a:pt x="331984" y="51762"/>
                  </a:lnTo>
                  <a:lnTo>
                    <a:pt x="321375" y="75255"/>
                  </a:lnTo>
                  <a:lnTo>
                    <a:pt x="307479" y="96723"/>
                  </a:lnTo>
                  <a:lnTo>
                    <a:pt x="342163" y="131419"/>
                  </a:lnTo>
                  <a:lnTo>
                    <a:pt x="342163" y="0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85">
              <a:extLst>
                <a:ext uri="{FF2B5EF4-FFF2-40B4-BE49-F238E27FC236}">
                  <a16:creationId xmlns:a16="http://schemas.microsoft.com/office/drawing/2014/main" id="{A82F6F43-8108-4645-ADB6-23940689C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54303" y="3037143"/>
              <a:ext cx="402968" cy="194735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86">
              <a:extLst>
                <a:ext uri="{FF2B5EF4-FFF2-40B4-BE49-F238E27FC236}">
                  <a16:creationId xmlns:a16="http://schemas.microsoft.com/office/drawing/2014/main" id="{17391DB1-8F2F-455A-8954-BD7BF7BC9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36455" y="3334441"/>
              <a:ext cx="325463" cy="165005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87">
              <a:extLst>
                <a:ext uri="{FF2B5EF4-FFF2-40B4-BE49-F238E27FC236}">
                  <a16:creationId xmlns:a16="http://schemas.microsoft.com/office/drawing/2014/main" id="{04AE4D2F-5AA6-4B41-95B7-863993904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54998" y="3198459"/>
              <a:ext cx="311603" cy="1786370"/>
            </a:xfrm>
            <a:custGeom>
              <a:avLst/>
              <a:gdLst/>
              <a:ahLst/>
              <a:cxnLst/>
              <a:rect l="l" t="t" r="r" b="b"/>
              <a:pathLst>
                <a:path w="342265" h="1962150">
                  <a:moveTo>
                    <a:pt x="163487" y="1634858"/>
                  </a:moveTo>
                  <a:lnTo>
                    <a:pt x="0" y="1634858"/>
                  </a:lnTo>
                  <a:lnTo>
                    <a:pt x="0" y="1961781"/>
                  </a:lnTo>
                  <a:lnTo>
                    <a:pt x="163487" y="1961781"/>
                  </a:lnTo>
                  <a:lnTo>
                    <a:pt x="163487" y="1634858"/>
                  </a:lnTo>
                  <a:close/>
                </a:path>
                <a:path w="342265" h="1962150">
                  <a:moveTo>
                    <a:pt x="342188" y="1634858"/>
                  </a:moveTo>
                  <a:lnTo>
                    <a:pt x="178701" y="1634858"/>
                  </a:lnTo>
                  <a:lnTo>
                    <a:pt x="178701" y="1961781"/>
                  </a:lnTo>
                  <a:lnTo>
                    <a:pt x="342188" y="1961781"/>
                  </a:lnTo>
                  <a:lnTo>
                    <a:pt x="342188" y="1634858"/>
                  </a:lnTo>
                  <a:close/>
                </a:path>
                <a:path w="342265" h="1962150">
                  <a:moveTo>
                    <a:pt x="163487" y="1307884"/>
                  </a:moveTo>
                  <a:lnTo>
                    <a:pt x="0" y="1307884"/>
                  </a:lnTo>
                  <a:lnTo>
                    <a:pt x="0" y="1619592"/>
                  </a:lnTo>
                  <a:lnTo>
                    <a:pt x="163487" y="1619592"/>
                  </a:lnTo>
                  <a:lnTo>
                    <a:pt x="163487" y="1307884"/>
                  </a:lnTo>
                  <a:close/>
                </a:path>
                <a:path w="342265" h="1962150">
                  <a:moveTo>
                    <a:pt x="342188" y="1307884"/>
                  </a:moveTo>
                  <a:lnTo>
                    <a:pt x="178701" y="1307884"/>
                  </a:lnTo>
                  <a:lnTo>
                    <a:pt x="178701" y="1619592"/>
                  </a:lnTo>
                  <a:lnTo>
                    <a:pt x="342188" y="1619592"/>
                  </a:lnTo>
                  <a:lnTo>
                    <a:pt x="342188" y="1307884"/>
                  </a:lnTo>
                  <a:close/>
                </a:path>
                <a:path w="342265" h="1962150">
                  <a:moveTo>
                    <a:pt x="163487" y="980897"/>
                  </a:moveTo>
                  <a:lnTo>
                    <a:pt x="0" y="980897"/>
                  </a:lnTo>
                  <a:lnTo>
                    <a:pt x="0" y="1292669"/>
                  </a:lnTo>
                  <a:lnTo>
                    <a:pt x="163487" y="1292669"/>
                  </a:lnTo>
                  <a:lnTo>
                    <a:pt x="163487" y="980897"/>
                  </a:lnTo>
                  <a:close/>
                </a:path>
                <a:path w="342265" h="1962150">
                  <a:moveTo>
                    <a:pt x="342188" y="980897"/>
                  </a:moveTo>
                  <a:lnTo>
                    <a:pt x="178701" y="980897"/>
                  </a:lnTo>
                  <a:lnTo>
                    <a:pt x="178701" y="1292669"/>
                  </a:lnTo>
                  <a:lnTo>
                    <a:pt x="342188" y="1292669"/>
                  </a:lnTo>
                  <a:lnTo>
                    <a:pt x="342188" y="980897"/>
                  </a:lnTo>
                  <a:close/>
                </a:path>
                <a:path w="342265" h="1962150">
                  <a:moveTo>
                    <a:pt x="163487" y="653973"/>
                  </a:moveTo>
                  <a:lnTo>
                    <a:pt x="0" y="653973"/>
                  </a:lnTo>
                  <a:lnTo>
                    <a:pt x="0" y="965682"/>
                  </a:lnTo>
                  <a:lnTo>
                    <a:pt x="163487" y="965682"/>
                  </a:lnTo>
                  <a:lnTo>
                    <a:pt x="163487" y="653973"/>
                  </a:lnTo>
                  <a:close/>
                </a:path>
                <a:path w="342265" h="1962150">
                  <a:moveTo>
                    <a:pt x="342188" y="653973"/>
                  </a:moveTo>
                  <a:lnTo>
                    <a:pt x="178701" y="653973"/>
                  </a:lnTo>
                  <a:lnTo>
                    <a:pt x="178701" y="965682"/>
                  </a:lnTo>
                  <a:lnTo>
                    <a:pt x="342188" y="965682"/>
                  </a:lnTo>
                  <a:lnTo>
                    <a:pt x="342188" y="653973"/>
                  </a:lnTo>
                  <a:close/>
                </a:path>
                <a:path w="342265" h="1962150">
                  <a:moveTo>
                    <a:pt x="163487" y="326986"/>
                  </a:moveTo>
                  <a:lnTo>
                    <a:pt x="0" y="326986"/>
                  </a:lnTo>
                  <a:lnTo>
                    <a:pt x="0" y="638759"/>
                  </a:lnTo>
                  <a:lnTo>
                    <a:pt x="163487" y="638759"/>
                  </a:lnTo>
                  <a:lnTo>
                    <a:pt x="163487" y="326986"/>
                  </a:lnTo>
                  <a:close/>
                </a:path>
                <a:path w="342265" h="1962150">
                  <a:moveTo>
                    <a:pt x="342188" y="326986"/>
                  </a:moveTo>
                  <a:lnTo>
                    <a:pt x="178701" y="326986"/>
                  </a:lnTo>
                  <a:lnTo>
                    <a:pt x="178701" y="638759"/>
                  </a:lnTo>
                  <a:lnTo>
                    <a:pt x="342188" y="638759"/>
                  </a:lnTo>
                  <a:lnTo>
                    <a:pt x="342188" y="326986"/>
                  </a:lnTo>
                  <a:close/>
                </a:path>
                <a:path w="342265" h="1962150">
                  <a:moveTo>
                    <a:pt x="131978" y="160045"/>
                  </a:moveTo>
                  <a:lnTo>
                    <a:pt x="55664" y="236359"/>
                  </a:lnTo>
                  <a:lnTo>
                    <a:pt x="54178" y="237896"/>
                  </a:lnTo>
                  <a:lnTo>
                    <a:pt x="53416" y="238645"/>
                  </a:lnTo>
                  <a:lnTo>
                    <a:pt x="42076" y="248172"/>
                  </a:lnTo>
                  <a:lnTo>
                    <a:pt x="29260" y="255770"/>
                  </a:lnTo>
                  <a:lnTo>
                    <a:pt x="15168" y="261193"/>
                  </a:lnTo>
                  <a:lnTo>
                    <a:pt x="0" y="264198"/>
                  </a:lnTo>
                  <a:lnTo>
                    <a:pt x="0" y="311708"/>
                  </a:lnTo>
                  <a:lnTo>
                    <a:pt x="163487" y="311708"/>
                  </a:lnTo>
                  <a:lnTo>
                    <a:pt x="163487" y="164401"/>
                  </a:lnTo>
                  <a:lnTo>
                    <a:pt x="155440" y="163853"/>
                  </a:lnTo>
                  <a:lnTo>
                    <a:pt x="147499" y="162937"/>
                  </a:lnTo>
                  <a:lnTo>
                    <a:pt x="139675" y="161665"/>
                  </a:lnTo>
                  <a:lnTo>
                    <a:pt x="131978" y="160045"/>
                  </a:lnTo>
                  <a:close/>
                </a:path>
                <a:path w="342265" h="1962150">
                  <a:moveTo>
                    <a:pt x="311861" y="90716"/>
                  </a:moveTo>
                  <a:lnTo>
                    <a:pt x="286354" y="119879"/>
                  </a:lnTo>
                  <a:lnTo>
                    <a:pt x="254901" y="142651"/>
                  </a:lnTo>
                  <a:lnTo>
                    <a:pt x="218638" y="157876"/>
                  </a:lnTo>
                  <a:lnTo>
                    <a:pt x="178701" y="164401"/>
                  </a:lnTo>
                  <a:lnTo>
                    <a:pt x="178701" y="311708"/>
                  </a:lnTo>
                  <a:lnTo>
                    <a:pt x="342188" y="311708"/>
                  </a:lnTo>
                  <a:lnTo>
                    <a:pt x="342188" y="105854"/>
                  </a:lnTo>
                  <a:lnTo>
                    <a:pt x="311861" y="90716"/>
                  </a:lnTo>
                  <a:close/>
                </a:path>
                <a:path w="342265" h="1962150">
                  <a:moveTo>
                    <a:pt x="342188" y="0"/>
                  </a:moveTo>
                  <a:lnTo>
                    <a:pt x="341161" y="12498"/>
                  </a:lnTo>
                  <a:lnTo>
                    <a:pt x="339358" y="24734"/>
                  </a:lnTo>
                  <a:lnTo>
                    <a:pt x="336700" y="36677"/>
                  </a:lnTo>
                  <a:lnTo>
                    <a:pt x="333222" y="48298"/>
                  </a:lnTo>
                  <a:lnTo>
                    <a:pt x="342188" y="52781"/>
                  </a:lnTo>
                  <a:lnTo>
                    <a:pt x="342188" y="0"/>
                  </a:lnTo>
                  <a:close/>
                </a:path>
              </a:pathLst>
            </a:custGeom>
            <a:solidFill>
              <a:srgbClr val="F5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88">
              <a:extLst>
                <a:ext uri="{FF2B5EF4-FFF2-40B4-BE49-F238E27FC236}">
                  <a16:creationId xmlns:a16="http://schemas.microsoft.com/office/drawing/2014/main" id="{0D74C7AF-CCBB-4BB7-AE1E-34C5185BA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63570" y="3037143"/>
              <a:ext cx="402968" cy="194735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89">
              <a:extLst>
                <a:ext uri="{FF2B5EF4-FFF2-40B4-BE49-F238E27FC236}">
                  <a16:creationId xmlns:a16="http://schemas.microsoft.com/office/drawing/2014/main" id="{9008379F-DFF8-41BF-8F1B-8DD77CA43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68243" y="3631997"/>
              <a:ext cx="402969" cy="135249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1" name="object 90">
              <a:extLst>
                <a:ext uri="{FF2B5EF4-FFF2-40B4-BE49-F238E27FC236}">
                  <a16:creationId xmlns:a16="http://schemas.microsoft.com/office/drawing/2014/main" id="{5C9DD60F-73E6-4FBB-863B-39D57D347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50421" y="3928224"/>
              <a:ext cx="325462" cy="105626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91">
              <a:extLst>
                <a:ext uri="{FF2B5EF4-FFF2-40B4-BE49-F238E27FC236}">
                  <a16:creationId xmlns:a16="http://schemas.microsoft.com/office/drawing/2014/main" id="{263D3288-C09F-41B6-AE47-206854D0E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5730" y="4970995"/>
              <a:ext cx="4936508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1922" y="0"/>
                  </a:lnTo>
                </a:path>
              </a:pathLst>
            </a:custGeom>
            <a:ln w="29654">
              <a:solidFill>
                <a:srgbClr val="4648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65365871-E721-4F7C-8B00-B5A59959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99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F2F2-9FE4-4F56-85EE-05D90607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headers to be Calibri set to 36pt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1924-FD50-409F-BB8D-00270D32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04288"/>
            <a:ext cx="4971662" cy="395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All main copy is set to Calibri 26pt font size with 30pt line spacing  and colour in black.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Colour Lancaster  University red:</a:t>
            </a:r>
            <a:br>
              <a:rPr lang="en-GB" dirty="0"/>
            </a:br>
            <a:r>
              <a:rPr lang="en-GB" dirty="0"/>
              <a:t>(RGB) R: 181 G: 18 B: 27</a:t>
            </a:r>
          </a:p>
          <a:p>
            <a:pPr marL="0" indent="0">
              <a:buNone/>
            </a:pPr>
            <a:r>
              <a:rPr lang="en-GB" dirty="0"/>
              <a:t>Colour grey:</a:t>
            </a:r>
            <a:br>
              <a:rPr lang="en-GB" dirty="0"/>
            </a:br>
            <a:r>
              <a:rPr lang="en-GB" dirty="0"/>
              <a:t>(RGB) R: 102 G: 102 B: 102</a:t>
            </a:r>
          </a:p>
        </p:txBody>
      </p:sp>
      <p:sp>
        <p:nvSpPr>
          <p:cNvPr id="11" name="object 2" descr="Students sat outside talking by the pond">
            <a:extLst>
              <a:ext uri="{FF2B5EF4-FFF2-40B4-BE49-F238E27FC236}">
                <a16:creationId xmlns:a16="http://schemas.microsoft.com/office/drawing/2014/main" id="{E63F2148-2596-4E9E-8B97-1D06543AC8B0}"/>
              </a:ext>
            </a:extLst>
          </p:cNvPr>
          <p:cNvSpPr/>
          <p:nvPr/>
        </p:nvSpPr>
        <p:spPr>
          <a:xfrm>
            <a:off x="6096000" y="2368296"/>
            <a:ext cx="5472136" cy="356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28AB-5E29-4750-9447-C682EBAE7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30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635</Words>
  <Application>Microsoft Office PowerPoint</Application>
  <PresentationFormat>Widescreen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How to make a Discord bot using Python</vt:lpstr>
      <vt:lpstr>What is a Discord bot?</vt:lpstr>
      <vt:lpstr>How to start?</vt:lpstr>
      <vt:lpstr>Creating our bot</vt:lpstr>
      <vt:lpstr>Creating our bot</vt:lpstr>
      <vt:lpstr>Lancaster University  PowerPoint Templates</vt:lpstr>
      <vt:lpstr>Slide with question?</vt:lpstr>
      <vt:lpstr>Lancaster University PowerPoint Templates: Graphs and Tables</vt:lpstr>
      <vt:lpstr>All headers to be Calibri set to 36pt</vt:lpstr>
      <vt:lpstr>Lancaster University PowerPoint Templates: Images</vt:lpstr>
      <vt:lpstr>Lancaster University PowerPoint Templates: Images</vt:lpstr>
      <vt:lpstr>Short headings</vt:lpstr>
      <vt:lpstr>Thank you for attending,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2020-06-05T17:03:52Z</dcterms:created>
  <dcterms:modified xsi:type="dcterms:W3CDTF">2022-03-02T17:15:02Z</dcterms:modified>
</cp:coreProperties>
</file>